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8" r:id="rId1"/>
  </p:sldMasterIdLst>
  <p:notesMasterIdLst>
    <p:notesMasterId r:id="rId38"/>
  </p:notesMasterIdLst>
  <p:sldIdLst>
    <p:sldId id="256" r:id="rId2"/>
    <p:sldId id="305" r:id="rId3"/>
    <p:sldId id="371" r:id="rId4"/>
    <p:sldId id="309" r:id="rId5"/>
    <p:sldId id="341" r:id="rId6"/>
    <p:sldId id="322" r:id="rId7"/>
    <p:sldId id="308" r:id="rId8"/>
    <p:sldId id="343" r:id="rId9"/>
    <p:sldId id="318" r:id="rId10"/>
    <p:sldId id="323" r:id="rId11"/>
    <p:sldId id="334" r:id="rId12"/>
    <p:sldId id="346" r:id="rId13"/>
    <p:sldId id="356" r:id="rId14"/>
    <p:sldId id="381" r:id="rId15"/>
    <p:sldId id="353" r:id="rId16"/>
    <p:sldId id="354" r:id="rId17"/>
    <p:sldId id="368" r:id="rId18"/>
    <p:sldId id="383" r:id="rId19"/>
    <p:sldId id="369" r:id="rId20"/>
    <p:sldId id="358" r:id="rId21"/>
    <p:sldId id="366" r:id="rId22"/>
    <p:sldId id="360" r:id="rId23"/>
    <p:sldId id="325" r:id="rId24"/>
    <p:sldId id="370" r:id="rId25"/>
    <p:sldId id="373" r:id="rId26"/>
    <p:sldId id="350" r:id="rId27"/>
    <p:sldId id="359" r:id="rId28"/>
    <p:sldId id="361" r:id="rId29"/>
    <p:sldId id="382" r:id="rId30"/>
    <p:sldId id="349" r:id="rId31"/>
    <p:sldId id="374" r:id="rId32"/>
    <p:sldId id="363" r:id="rId33"/>
    <p:sldId id="364" r:id="rId34"/>
    <p:sldId id="365" r:id="rId35"/>
    <p:sldId id="284" r:id="rId36"/>
    <p:sldId id="317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AA6A0D4-0ABD-4D05-88C6-4EEC8113B8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5" autoAdjust="0"/>
    <p:restoredTop sz="90315" autoAdjust="0"/>
  </p:normalViewPr>
  <p:slideViewPr>
    <p:cSldViewPr snapToGrid="0">
      <p:cViewPr varScale="1">
        <p:scale>
          <a:sx n="133" d="100"/>
          <a:sy n="133" d="100"/>
        </p:scale>
        <p:origin x="912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dPt>
            <c:idx val="0"/>
            <c:bubble3D val="0"/>
            <c:explosion val="6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FB65-44F1-9EF1-6CC59C087C29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B65-44F1-9EF1-6CC59C087C29}"/>
              </c:ext>
            </c:extLst>
          </c:dPt>
          <c:dPt>
            <c:idx val="2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B65-44F1-9EF1-6CC59C087C29}"/>
              </c:ext>
            </c:extLst>
          </c:dPt>
          <c:dPt>
            <c:idx val="3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05D-40BB-BEBF-151A40AF877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EBA211A-9519-4A9B-B250-193E1F621B03}" type="CATEGORYNAME">
                      <a:rPr lang="ko-KR" altLang="en-US"/>
                      <a:pPr/>
                      <a:t>[범주 이름]</a:t>
                    </a:fld>
                    <a:r>
                      <a:rPr lang="ko-KR" altLang="en-US"/>
                      <a:t>
</a:t>
                    </a:r>
                    <a:fld id="{81581802-127B-48B1-97CC-ECFDC3F6DC35}" type="PERCENTAGE">
                      <a:rPr lang="en-US" altLang="ko-KR"/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B65-44F1-9EF1-6CC59C087C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긍정</c:v>
                </c:pt>
                <c:pt idx="1">
                  <c:v>부정</c:v>
                </c:pt>
                <c:pt idx="2">
                  <c:v>중립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7938</c:v>
                </c:pt>
                <c:pt idx="1">
                  <c:v>12065</c:v>
                </c:pt>
                <c:pt idx="2">
                  <c:v>47429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65-44F1-9EF1-6CC59C087C2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c6ee8f4841_0_8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c6ee8f484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>
              <a:defRPr/>
            </a:pPr>
            <a:br>
              <a:rPr lang="ko-KR" altLang="en-US" dirty="0"/>
            </a:b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c6ee8f4841_0_8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c6ee8f484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c6ee8f4841_0_8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c6ee8f484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709f4c2f0_0_5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709f4c2f0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c6ee8f4841_0_8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c6ee8f484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marR="0" indent="0" algn="just" fontAlgn="base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" name="Google Shape;5928;gc709f4c2f0_0_1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9" name="Google Shape;5929;gc709f4c2f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615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709f4c2f0_0_5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709f4c2f0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709f4c2f0_0_5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709f4c2f0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Google Shape;6464;gc709f4c2f0_0_189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/>
        </p:spPr>
      </p:sp>
      <p:sp>
        <p:nvSpPr>
          <p:cNvPr id="112643" name="Google Shape;6465;gc709f4c2f0_0_1899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ct val="25000"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5" name="Google Shape;5995;gc709f4c2f0_0_3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6" name="Google Shape;5996;gc709f4c2f0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c5f1c05518_0_4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c5f1c0551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709f4c2f0_0_5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c709f4c2f0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c709f4c2f0_0_15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c709f4c2f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c6ee8f4841_0_8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c6ee8f484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sz="52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725" y="3099650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627883" y="37635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733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1660626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335302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2674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 rot="5400000">
            <a:off x="8078822" y="4234103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/>
          <p:nvPr/>
        </p:nvSpPr>
        <p:spPr>
          <a:xfrm rot="10800000" flipH="1">
            <a:off x="6851291" y="4354059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 rot="10800000" flipH="1">
            <a:off x="2" y="3811049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 rot="10800000" flipH="1">
            <a:off x="610050" y="47518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 rot="10800000" flipH="1">
            <a:off x="8836150" y="46756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 rot="10800000" flipH="1">
            <a:off x="7193525" y="4904289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 rot="10800000" flipH="1">
            <a:off x="1097447" y="468683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/>
          <p:nvPr/>
        </p:nvSpPr>
        <p:spPr>
          <a:xfrm rot="10800000" flipH="1">
            <a:off x="8622197" y="384548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91596" y="1821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 flipH="1">
            <a:off x="-12" y="380510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 rot="10800000" flipH="1">
            <a:off x="8387703" y="650292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 rot="5400000" flipH="1">
            <a:off x="8829505" y="3367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 rot="5400000" flipH="1">
            <a:off x="8667580" y="15559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 flipH="1">
            <a:off x="653218" y="9750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275168" y="3964232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82874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 flipH="1">
            <a:off x="569942" y="36976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 flipH="1">
            <a:off x="15131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rot="10800000" flipH="1">
            <a:off x="7675883" y="4014875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10800000" flipH="1">
            <a:off x="8354351" y="18218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flipH="1">
            <a:off x="-12" y="3384775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 rot="-5400000" flipH="1">
            <a:off x="210513" y="46739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 rot="-5400000" flipH="1">
            <a:off x="372438" y="34547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 rot="10800000" flipH="1">
            <a:off x="8386800" y="403571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 rot="-5400000" flipH="1">
            <a:off x="8790050" y="107168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 rot="10800000" flipH="1">
            <a:off x="7132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0800000" flipH="1">
            <a:off x="8430722" y="12737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 rot="10800000" flipH="1">
            <a:off x="74875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flipH="1">
            <a:off x="552562" y="44260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 rot="-5400000" flipH="1">
            <a:off x="4899392" y="419113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 rot="5400000" flipH="1">
            <a:off x="8149483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 rot="8100000" flipH="1">
            <a:off x="190315" y="229910"/>
            <a:ext cx="1068008" cy="909109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 flipH="1">
            <a:off x="7674323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 flipH="1">
            <a:off x="8893523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9"/>
          <p:cNvSpPr/>
          <p:nvPr/>
        </p:nvSpPr>
        <p:spPr>
          <a:xfrm rot="8100000" flipH="1">
            <a:off x="1061760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/>
          <p:nvPr/>
        </p:nvSpPr>
        <p:spPr>
          <a:xfrm rot="-1352207" flipH="1">
            <a:off x="4734301" y="46472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9"/>
          <p:cNvSpPr/>
          <p:nvPr/>
        </p:nvSpPr>
        <p:spPr>
          <a:xfrm rot="-1352207" flipH="1">
            <a:off x="5889893" y="4251154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9"/>
          <p:cNvSpPr/>
          <p:nvPr/>
        </p:nvSpPr>
        <p:spPr>
          <a:xfrm rot="-1352207" flipH="1">
            <a:off x="771901" y="43424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484622" y="11975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7363922" y="306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5334872" y="4045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3307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rot="-5400000" flipH="1">
            <a:off x="7139239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 rot="5400000" flipH="1">
            <a:off x="8493855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 flipH="1">
            <a:off x="101503" y="1354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 flipH="1">
            <a:off x="80186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 flipH="1">
            <a:off x="517719" y="676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 flipH="1">
            <a:off x="8337744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 flipH="1">
            <a:off x="71294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1548739" y="3178409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20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2"/>
          </p:nvPr>
        </p:nvSpPr>
        <p:spPr>
          <a:xfrm>
            <a:off x="1548739" y="3520795"/>
            <a:ext cx="24507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3"/>
          </p:nvPr>
        </p:nvSpPr>
        <p:spPr>
          <a:xfrm>
            <a:off x="5144561" y="3178409"/>
            <a:ext cx="245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2000" b="1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4"/>
          </p:nvPr>
        </p:nvSpPr>
        <p:spPr>
          <a:xfrm>
            <a:off x="5144561" y="3520795"/>
            <a:ext cx="24507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hasCustomPrompt="1"/>
          </p:nvPr>
        </p:nvSpPr>
        <p:spPr>
          <a:xfrm>
            <a:off x="2074039" y="1804900"/>
            <a:ext cx="14001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5669861" y="1804900"/>
            <a:ext cx="14001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6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48" name="Google Shape;148;p14"/>
          <p:cNvSpPr/>
          <p:nvPr/>
        </p:nvSpPr>
        <p:spPr>
          <a:xfrm rot="-5400000" flipH="1">
            <a:off x="7367839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/>
          <p:nvPr/>
        </p:nvSpPr>
        <p:spPr>
          <a:xfrm rot="5400000" flipH="1">
            <a:off x="7808055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4"/>
          <p:cNvSpPr/>
          <p:nvPr/>
        </p:nvSpPr>
        <p:spPr>
          <a:xfrm rot="-5217044" flipH="1">
            <a:off x="259220" y="484362"/>
            <a:ext cx="1067988" cy="909092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"/>
          <p:cNvSpPr/>
          <p:nvPr/>
        </p:nvSpPr>
        <p:spPr>
          <a:xfrm flipH="1">
            <a:off x="73328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"/>
          <p:cNvSpPr/>
          <p:nvPr/>
        </p:nvSpPr>
        <p:spPr>
          <a:xfrm flipH="1">
            <a:off x="85520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/>
          <p:nvPr/>
        </p:nvSpPr>
        <p:spPr>
          <a:xfrm rot="-5216396" flipH="1">
            <a:off x="267737" y="935894"/>
            <a:ext cx="95536" cy="955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"/>
          <p:cNvSpPr/>
          <p:nvPr/>
        </p:nvSpPr>
        <p:spPr>
          <a:xfrm flipH="1">
            <a:off x="73580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4"/>
          <p:cNvSpPr/>
          <p:nvPr/>
        </p:nvSpPr>
        <p:spPr>
          <a:xfrm flipH="1">
            <a:off x="8323494" y="4487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4"/>
          <p:cNvSpPr/>
          <p:nvPr/>
        </p:nvSpPr>
        <p:spPr>
          <a:xfrm flipH="1">
            <a:off x="1262094" y="3785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 flipH="1">
            <a:off x="2182808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 rot="5400000">
            <a:off x="8234605" y="4234116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 flipH="1">
            <a:off x="-50897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 rot="10800000">
            <a:off x="7759444" y="47518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 rot="10800000">
            <a:off x="8978644" y="46756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 flipH="1">
            <a:off x="365319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 flipH="1">
            <a:off x="2405094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/>
          <p:nvPr/>
        </p:nvSpPr>
        <p:spPr>
          <a:xfrm rot="5400000">
            <a:off x="191314" y="4234116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8030502" y="6688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/>
          <p:nvPr/>
        </p:nvSpPr>
        <p:spPr>
          <a:xfrm rot="10800000">
            <a:off x="192403" y="41068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 rot="10800000">
            <a:off x="935353" y="467565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8282025" y="1515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8663025" y="1700225"/>
            <a:ext cx="63000" cy="6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76" name="Google Shape;176;p17"/>
          <p:cNvSpPr/>
          <p:nvPr/>
        </p:nvSpPr>
        <p:spPr>
          <a:xfrm flipH="1">
            <a:off x="1954208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 rot="5400000" flipH="1">
            <a:off x="8036655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flipH="1">
            <a:off x="-279497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75614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/>
          <p:nvPr/>
        </p:nvSpPr>
        <p:spPr>
          <a:xfrm flipH="1">
            <a:off x="87806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/>
          <p:nvPr/>
        </p:nvSpPr>
        <p:spPr>
          <a:xfrm flipH="1">
            <a:off x="136719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"/>
          <p:cNvSpPr/>
          <p:nvPr/>
        </p:nvSpPr>
        <p:spPr>
          <a:xfrm flipH="1">
            <a:off x="2176494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subTitle" idx="1"/>
          </p:nvPr>
        </p:nvSpPr>
        <p:spPr>
          <a:xfrm>
            <a:off x="2868750" y="4004324"/>
            <a:ext cx="34065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3047400" y="3509263"/>
            <a:ext cx="304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/>
          <p:nvPr/>
        </p:nvSpPr>
        <p:spPr>
          <a:xfrm rot="5400000">
            <a:off x="1660626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7573302" y="1583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8129625" y="1515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1376400" y="44802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7672425" y="2506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>
            <a:spLocks noGrp="1"/>
          </p:cNvSpPr>
          <p:nvPr>
            <p:ph type="title"/>
          </p:nvPr>
        </p:nvSpPr>
        <p:spPr>
          <a:xfrm>
            <a:off x="794663" y="18873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subTitle" idx="1"/>
          </p:nvPr>
        </p:nvSpPr>
        <p:spPr>
          <a:xfrm>
            <a:off x="742313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title" idx="2"/>
          </p:nvPr>
        </p:nvSpPr>
        <p:spPr>
          <a:xfrm>
            <a:off x="3563400" y="18873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3"/>
          </p:nvPr>
        </p:nvSpPr>
        <p:spPr>
          <a:xfrm>
            <a:off x="3511050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"/>
          </p:nvPr>
        </p:nvSpPr>
        <p:spPr>
          <a:xfrm>
            <a:off x="6332138" y="18873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subTitle" idx="5"/>
          </p:nvPr>
        </p:nvSpPr>
        <p:spPr>
          <a:xfrm>
            <a:off x="6279788" y="2221875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title" idx="6"/>
          </p:nvPr>
        </p:nvSpPr>
        <p:spPr>
          <a:xfrm>
            <a:off x="794663" y="36299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subTitle" idx="7"/>
          </p:nvPr>
        </p:nvSpPr>
        <p:spPr>
          <a:xfrm>
            <a:off x="742313" y="3964450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title" idx="8"/>
          </p:nvPr>
        </p:nvSpPr>
        <p:spPr>
          <a:xfrm>
            <a:off x="3563400" y="36299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9"/>
          </p:nvPr>
        </p:nvSpPr>
        <p:spPr>
          <a:xfrm>
            <a:off x="3511050" y="3964450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title" idx="13"/>
          </p:nvPr>
        </p:nvSpPr>
        <p:spPr>
          <a:xfrm>
            <a:off x="6332138" y="36299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14"/>
          </p:nvPr>
        </p:nvSpPr>
        <p:spPr>
          <a:xfrm>
            <a:off x="6279788" y="3964450"/>
            <a:ext cx="21219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title" idx="15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272" name="Google Shape;272;p24"/>
          <p:cNvSpPr/>
          <p:nvPr/>
        </p:nvSpPr>
        <p:spPr>
          <a:xfrm rot="5400000" flipH="1">
            <a:off x="8134297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6906766" y="289553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55477" y="4233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247650" y="13630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665525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724900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1152922" y="321925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8677672" y="1163275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2F9F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sz="28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800"/>
              <a:buFont typeface="Roboto Condensed"/>
              <a:buChar char="●"/>
              <a:defRPr sz="18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61" r:id="rId5"/>
    <p:sldLayoutId id="2147483662" r:id="rId6"/>
    <p:sldLayoutId id="2147483663" r:id="rId7"/>
    <p:sldLayoutId id="2147483666" r:id="rId8"/>
    <p:sldLayoutId id="2147483670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9D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/>
          <p:nvPr/>
        </p:nvSpPr>
        <p:spPr>
          <a:xfrm rot="7678746">
            <a:off x="1861772" y="1199044"/>
            <a:ext cx="2099745" cy="1807016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/>
          </p:nvPr>
        </p:nvSpPr>
        <p:spPr>
          <a:xfrm>
            <a:off x="545083" y="1521995"/>
            <a:ext cx="5633025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34252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COVID </a:t>
            </a:r>
            <a:r>
              <a:rPr lang="en" sz="4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백신 별</a:t>
            </a:r>
            <a:br>
              <a:rPr lang="en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반응 비교 분석</a:t>
            </a:r>
            <a:endParaRPr sz="4800" dirty="0">
              <a:solidFill>
                <a:srgbClr val="34252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624657" y="3099703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김선기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이현주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 err="1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진영웅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4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최현준</a:t>
            </a:r>
            <a:endParaRPr sz="1400" dirty="0">
              <a:solidFill>
                <a:schemeClr val="accent3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4249994" y="391642"/>
            <a:ext cx="4737022" cy="4131933"/>
            <a:chOff x="4249994" y="391642"/>
            <a:chExt cx="4737022" cy="4131933"/>
          </a:xfrm>
        </p:grpSpPr>
        <p:grpSp>
          <p:nvGrpSpPr>
            <p:cNvPr id="348" name="Google Shape;348;p32"/>
            <p:cNvGrpSpPr/>
            <p:nvPr/>
          </p:nvGrpSpPr>
          <p:grpSpPr>
            <a:xfrm>
              <a:off x="4249994" y="391642"/>
              <a:ext cx="2035371" cy="1121588"/>
              <a:chOff x="6393575" y="998725"/>
              <a:chExt cx="2035575" cy="1121700"/>
            </a:xfrm>
          </p:grpSpPr>
          <p:sp>
            <p:nvSpPr>
              <p:cNvPr id="349" name="Google Shape;349;p32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372;p32"/>
            <p:cNvSpPr/>
            <p:nvPr/>
          </p:nvSpPr>
          <p:spPr>
            <a:xfrm>
              <a:off x="6360184" y="3901570"/>
              <a:ext cx="1098933" cy="359239"/>
            </a:xfrm>
            <a:custGeom>
              <a:avLst/>
              <a:gdLst/>
              <a:ahLst/>
              <a:cxnLst/>
              <a:rect l="l" t="t" r="r" b="b"/>
              <a:pathLst>
                <a:path w="46305" h="15137" extrusionOk="0">
                  <a:moveTo>
                    <a:pt x="23159" y="1"/>
                  </a:moveTo>
                  <a:cubicBezTo>
                    <a:pt x="10371" y="1"/>
                    <a:pt x="0" y="3384"/>
                    <a:pt x="0" y="7568"/>
                  </a:cubicBezTo>
                  <a:cubicBezTo>
                    <a:pt x="0" y="11739"/>
                    <a:pt x="10371" y="15136"/>
                    <a:pt x="23159" y="15136"/>
                  </a:cubicBezTo>
                  <a:cubicBezTo>
                    <a:pt x="35947" y="15136"/>
                    <a:pt x="46304" y="11739"/>
                    <a:pt x="46304" y="7568"/>
                  </a:cubicBezTo>
                  <a:cubicBezTo>
                    <a:pt x="46304" y="3384"/>
                    <a:pt x="35947" y="1"/>
                    <a:pt x="23159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6945190" y="3933372"/>
              <a:ext cx="1659685" cy="359215"/>
            </a:xfrm>
            <a:custGeom>
              <a:avLst/>
              <a:gdLst/>
              <a:ahLst/>
              <a:cxnLst/>
              <a:rect l="l" t="t" r="r" b="b"/>
              <a:pathLst>
                <a:path w="69933" h="15136" extrusionOk="0">
                  <a:moveTo>
                    <a:pt x="34967" y="0"/>
                  </a:moveTo>
                  <a:cubicBezTo>
                    <a:pt x="15661" y="0"/>
                    <a:pt x="0" y="3384"/>
                    <a:pt x="0" y="7568"/>
                  </a:cubicBezTo>
                  <a:cubicBezTo>
                    <a:pt x="0" y="11752"/>
                    <a:pt x="15661" y="15136"/>
                    <a:pt x="34967" y="15136"/>
                  </a:cubicBezTo>
                  <a:cubicBezTo>
                    <a:pt x="54286" y="15136"/>
                    <a:pt x="69933" y="11752"/>
                    <a:pt x="69933" y="7568"/>
                  </a:cubicBezTo>
                  <a:cubicBezTo>
                    <a:pt x="69933" y="3384"/>
                    <a:pt x="54286" y="0"/>
                    <a:pt x="3496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707170" y="1827990"/>
              <a:ext cx="195034" cy="294069"/>
            </a:xfrm>
            <a:custGeom>
              <a:avLst/>
              <a:gdLst/>
              <a:ahLst/>
              <a:cxnLst/>
              <a:rect l="l" t="t" r="r" b="b"/>
              <a:pathLst>
                <a:path w="8218" h="12391" extrusionOk="0">
                  <a:moveTo>
                    <a:pt x="8218" y="0"/>
                  </a:moveTo>
                  <a:lnTo>
                    <a:pt x="733" y="5994"/>
                  </a:lnTo>
                  <a:cubicBezTo>
                    <a:pt x="733" y="5994"/>
                    <a:pt x="1" y="11145"/>
                    <a:pt x="3232" y="12318"/>
                  </a:cubicBezTo>
                  <a:cubicBezTo>
                    <a:pt x="3367" y="12367"/>
                    <a:pt x="3499" y="12391"/>
                    <a:pt x="3629" y="12391"/>
                  </a:cubicBezTo>
                  <a:cubicBezTo>
                    <a:pt x="6607" y="12391"/>
                    <a:pt x="8218" y="1"/>
                    <a:pt x="821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6872759" y="2043600"/>
              <a:ext cx="37640" cy="23994"/>
            </a:xfrm>
            <a:custGeom>
              <a:avLst/>
              <a:gdLst/>
              <a:ahLst/>
              <a:cxnLst/>
              <a:rect l="l" t="t" r="r" b="b"/>
              <a:pathLst>
                <a:path w="1586" h="1011" extrusionOk="0">
                  <a:moveTo>
                    <a:pt x="1432" y="0"/>
                  </a:moveTo>
                  <a:cubicBezTo>
                    <a:pt x="1416" y="0"/>
                    <a:pt x="1399" y="5"/>
                    <a:pt x="1381" y="16"/>
                  </a:cubicBezTo>
                  <a:lnTo>
                    <a:pt x="83" y="803"/>
                  </a:lnTo>
                  <a:cubicBezTo>
                    <a:pt x="1" y="858"/>
                    <a:pt x="28" y="1010"/>
                    <a:pt x="139" y="1010"/>
                  </a:cubicBezTo>
                  <a:cubicBezTo>
                    <a:pt x="166" y="1010"/>
                    <a:pt x="180" y="996"/>
                    <a:pt x="194" y="996"/>
                  </a:cubicBezTo>
                  <a:lnTo>
                    <a:pt x="1492" y="209"/>
                  </a:lnTo>
                  <a:cubicBezTo>
                    <a:pt x="1585" y="139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6910446" y="1667203"/>
              <a:ext cx="416766" cy="375140"/>
            </a:xfrm>
            <a:custGeom>
              <a:avLst/>
              <a:gdLst/>
              <a:ahLst/>
              <a:cxnLst/>
              <a:rect l="l" t="t" r="r" b="b"/>
              <a:pathLst>
                <a:path w="17561" h="15807" extrusionOk="0">
                  <a:moveTo>
                    <a:pt x="17393" y="1"/>
                  </a:moveTo>
                  <a:cubicBezTo>
                    <a:pt x="17372" y="1"/>
                    <a:pt x="17352" y="7"/>
                    <a:pt x="17332" y="22"/>
                  </a:cubicBezTo>
                  <a:cubicBezTo>
                    <a:pt x="16890" y="395"/>
                    <a:pt x="16476" y="809"/>
                    <a:pt x="16130" y="1279"/>
                  </a:cubicBezTo>
                  <a:cubicBezTo>
                    <a:pt x="15978" y="1445"/>
                    <a:pt x="15840" y="1610"/>
                    <a:pt x="15702" y="1776"/>
                  </a:cubicBezTo>
                  <a:cubicBezTo>
                    <a:pt x="15122" y="2439"/>
                    <a:pt x="14307" y="2978"/>
                    <a:pt x="13216" y="3433"/>
                  </a:cubicBezTo>
                  <a:cubicBezTo>
                    <a:pt x="12719" y="3627"/>
                    <a:pt x="12181" y="3806"/>
                    <a:pt x="11615" y="3972"/>
                  </a:cubicBezTo>
                  <a:cubicBezTo>
                    <a:pt x="10358" y="4359"/>
                    <a:pt x="9074" y="4759"/>
                    <a:pt x="8148" y="5657"/>
                  </a:cubicBezTo>
                  <a:cubicBezTo>
                    <a:pt x="7637" y="6140"/>
                    <a:pt x="7347" y="6748"/>
                    <a:pt x="7057" y="7341"/>
                  </a:cubicBezTo>
                  <a:cubicBezTo>
                    <a:pt x="6781" y="7949"/>
                    <a:pt x="6505" y="8515"/>
                    <a:pt x="6022" y="8971"/>
                  </a:cubicBezTo>
                  <a:cubicBezTo>
                    <a:pt x="5538" y="9427"/>
                    <a:pt x="4903" y="9703"/>
                    <a:pt x="4295" y="9979"/>
                  </a:cubicBezTo>
                  <a:cubicBezTo>
                    <a:pt x="3550" y="10310"/>
                    <a:pt x="2790" y="10642"/>
                    <a:pt x="2252" y="11319"/>
                  </a:cubicBezTo>
                  <a:cubicBezTo>
                    <a:pt x="1741" y="11968"/>
                    <a:pt x="1395" y="12713"/>
                    <a:pt x="1216" y="13514"/>
                  </a:cubicBezTo>
                  <a:cubicBezTo>
                    <a:pt x="1174" y="13666"/>
                    <a:pt x="1133" y="13804"/>
                    <a:pt x="1105" y="13956"/>
                  </a:cubicBezTo>
                  <a:cubicBezTo>
                    <a:pt x="953" y="14647"/>
                    <a:pt x="829" y="15241"/>
                    <a:pt x="111" y="15613"/>
                  </a:cubicBezTo>
                  <a:cubicBezTo>
                    <a:pt x="1" y="15655"/>
                    <a:pt x="42" y="15807"/>
                    <a:pt x="153" y="15807"/>
                  </a:cubicBezTo>
                  <a:lnTo>
                    <a:pt x="194" y="15807"/>
                  </a:lnTo>
                  <a:cubicBezTo>
                    <a:pt x="1009" y="15392"/>
                    <a:pt x="1147" y="14716"/>
                    <a:pt x="1313" y="14011"/>
                  </a:cubicBezTo>
                  <a:cubicBezTo>
                    <a:pt x="1340" y="13860"/>
                    <a:pt x="1368" y="13721"/>
                    <a:pt x="1409" y="13570"/>
                  </a:cubicBezTo>
                  <a:cubicBezTo>
                    <a:pt x="1589" y="12796"/>
                    <a:pt x="1934" y="12064"/>
                    <a:pt x="2417" y="11443"/>
                  </a:cubicBezTo>
                  <a:cubicBezTo>
                    <a:pt x="2928" y="10808"/>
                    <a:pt x="3633" y="10504"/>
                    <a:pt x="4392" y="10172"/>
                  </a:cubicBezTo>
                  <a:cubicBezTo>
                    <a:pt x="5014" y="9896"/>
                    <a:pt x="5663" y="9606"/>
                    <a:pt x="6187" y="9123"/>
                  </a:cubicBezTo>
                  <a:cubicBezTo>
                    <a:pt x="6698" y="8640"/>
                    <a:pt x="7002" y="8004"/>
                    <a:pt x="7265" y="7438"/>
                  </a:cubicBezTo>
                  <a:cubicBezTo>
                    <a:pt x="7541" y="6858"/>
                    <a:pt x="7817" y="6264"/>
                    <a:pt x="8300" y="5795"/>
                  </a:cubicBezTo>
                  <a:cubicBezTo>
                    <a:pt x="9198" y="4952"/>
                    <a:pt x="10455" y="4552"/>
                    <a:pt x="11684" y="4179"/>
                  </a:cubicBezTo>
                  <a:cubicBezTo>
                    <a:pt x="12236" y="4013"/>
                    <a:pt x="12788" y="3834"/>
                    <a:pt x="13313" y="3627"/>
                  </a:cubicBezTo>
                  <a:cubicBezTo>
                    <a:pt x="14418" y="3157"/>
                    <a:pt x="15260" y="2605"/>
                    <a:pt x="15868" y="1914"/>
                  </a:cubicBezTo>
                  <a:cubicBezTo>
                    <a:pt x="16020" y="1749"/>
                    <a:pt x="16158" y="1583"/>
                    <a:pt x="16296" y="1403"/>
                  </a:cubicBezTo>
                  <a:cubicBezTo>
                    <a:pt x="16641" y="961"/>
                    <a:pt x="17028" y="561"/>
                    <a:pt x="17470" y="202"/>
                  </a:cubicBezTo>
                  <a:cubicBezTo>
                    <a:pt x="17560" y="134"/>
                    <a:pt x="17484" y="1"/>
                    <a:pt x="17393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005084" y="1950569"/>
              <a:ext cx="82945" cy="84559"/>
            </a:xfrm>
            <a:custGeom>
              <a:avLst/>
              <a:gdLst/>
              <a:ahLst/>
              <a:cxnLst/>
              <a:rect l="l" t="t" r="r" b="b"/>
              <a:pathLst>
                <a:path w="3495" h="3563" extrusionOk="0">
                  <a:moveTo>
                    <a:pt x="1838" y="0"/>
                  </a:moveTo>
                  <a:lnTo>
                    <a:pt x="1" y="829"/>
                  </a:lnTo>
                  <a:lnTo>
                    <a:pt x="1354" y="3563"/>
                  </a:lnTo>
                  <a:lnTo>
                    <a:pt x="3495" y="256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047043" y="1929138"/>
              <a:ext cx="72123" cy="82399"/>
            </a:xfrm>
            <a:custGeom>
              <a:avLst/>
              <a:gdLst/>
              <a:ahLst/>
              <a:cxnLst/>
              <a:rect l="l" t="t" r="r" b="b"/>
              <a:pathLst>
                <a:path w="3039" h="3472" extrusionOk="0">
                  <a:moveTo>
                    <a:pt x="2248" y="0"/>
                  </a:moveTo>
                  <a:cubicBezTo>
                    <a:pt x="1377" y="0"/>
                    <a:pt x="1" y="958"/>
                    <a:pt x="1" y="958"/>
                  </a:cubicBezTo>
                  <a:cubicBezTo>
                    <a:pt x="1" y="958"/>
                    <a:pt x="912" y="3444"/>
                    <a:pt x="1727" y="3472"/>
                  </a:cubicBezTo>
                  <a:cubicBezTo>
                    <a:pt x="1729" y="3472"/>
                    <a:pt x="1731" y="3472"/>
                    <a:pt x="1732" y="3472"/>
                  </a:cubicBezTo>
                  <a:cubicBezTo>
                    <a:pt x="2530" y="3472"/>
                    <a:pt x="3038" y="557"/>
                    <a:pt x="2790" y="226"/>
                  </a:cubicBezTo>
                  <a:cubicBezTo>
                    <a:pt x="2665" y="64"/>
                    <a:pt x="2473" y="0"/>
                    <a:pt x="2248" y="0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813372" y="3984824"/>
              <a:ext cx="253368" cy="133733"/>
            </a:xfrm>
            <a:custGeom>
              <a:avLst/>
              <a:gdLst/>
              <a:ahLst/>
              <a:cxnLst/>
              <a:rect l="l" t="t" r="r" b="b"/>
              <a:pathLst>
                <a:path w="10676" h="5635" extrusionOk="0">
                  <a:moveTo>
                    <a:pt x="111" y="0"/>
                  </a:moveTo>
                  <a:cubicBezTo>
                    <a:pt x="111" y="0"/>
                    <a:pt x="42" y="1091"/>
                    <a:pt x="28" y="1796"/>
                  </a:cubicBezTo>
                  <a:cubicBezTo>
                    <a:pt x="28" y="2307"/>
                    <a:pt x="0" y="2804"/>
                    <a:pt x="0" y="3232"/>
                  </a:cubicBezTo>
                  <a:cubicBezTo>
                    <a:pt x="0" y="4047"/>
                    <a:pt x="622" y="4737"/>
                    <a:pt x="1437" y="4834"/>
                  </a:cubicBezTo>
                  <a:cubicBezTo>
                    <a:pt x="3556" y="5131"/>
                    <a:pt x="7402" y="5635"/>
                    <a:pt x="9119" y="5635"/>
                  </a:cubicBezTo>
                  <a:cubicBezTo>
                    <a:pt x="9394" y="5635"/>
                    <a:pt x="9614" y="5622"/>
                    <a:pt x="9764" y="5593"/>
                  </a:cubicBezTo>
                  <a:cubicBezTo>
                    <a:pt x="10496" y="5455"/>
                    <a:pt x="10675" y="5082"/>
                    <a:pt x="10675" y="4751"/>
                  </a:cubicBezTo>
                  <a:cubicBezTo>
                    <a:pt x="10675" y="4433"/>
                    <a:pt x="10454" y="4157"/>
                    <a:pt x="10150" y="4074"/>
                  </a:cubicBezTo>
                  <a:cubicBezTo>
                    <a:pt x="8521" y="3743"/>
                    <a:pt x="4005" y="69"/>
                    <a:pt x="4005" y="69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873732" y="1604905"/>
              <a:ext cx="887548" cy="620534"/>
            </a:xfrm>
            <a:custGeom>
              <a:avLst/>
              <a:gdLst/>
              <a:ahLst/>
              <a:cxnLst/>
              <a:rect l="l" t="t" r="r" b="b"/>
              <a:pathLst>
                <a:path w="37398" h="26147" extrusionOk="0">
                  <a:moveTo>
                    <a:pt x="24188" y="0"/>
                  </a:moveTo>
                  <a:cubicBezTo>
                    <a:pt x="22665" y="0"/>
                    <a:pt x="21563" y="1413"/>
                    <a:pt x="19569" y="2178"/>
                  </a:cubicBezTo>
                  <a:cubicBezTo>
                    <a:pt x="18147" y="3034"/>
                    <a:pt x="17553" y="4815"/>
                    <a:pt x="16324" y="5893"/>
                  </a:cubicBezTo>
                  <a:cubicBezTo>
                    <a:pt x="15316" y="6749"/>
                    <a:pt x="14335" y="7177"/>
                    <a:pt x="13079" y="7688"/>
                  </a:cubicBezTo>
                  <a:cubicBezTo>
                    <a:pt x="12305" y="8005"/>
                    <a:pt x="10786" y="8323"/>
                    <a:pt x="10234" y="8931"/>
                  </a:cubicBezTo>
                  <a:cubicBezTo>
                    <a:pt x="9792" y="9428"/>
                    <a:pt x="9972" y="10160"/>
                    <a:pt x="9820" y="10726"/>
                  </a:cubicBezTo>
                  <a:cubicBezTo>
                    <a:pt x="9640" y="11444"/>
                    <a:pt x="9102" y="12038"/>
                    <a:pt x="8549" y="12521"/>
                  </a:cubicBezTo>
                  <a:cubicBezTo>
                    <a:pt x="7320" y="13571"/>
                    <a:pt x="4917" y="13792"/>
                    <a:pt x="4323" y="15352"/>
                  </a:cubicBezTo>
                  <a:cubicBezTo>
                    <a:pt x="3992" y="16236"/>
                    <a:pt x="4710" y="16802"/>
                    <a:pt x="4185" y="17783"/>
                  </a:cubicBezTo>
                  <a:cubicBezTo>
                    <a:pt x="3329" y="19371"/>
                    <a:pt x="1147" y="20379"/>
                    <a:pt x="567" y="22036"/>
                  </a:cubicBezTo>
                  <a:cubicBezTo>
                    <a:pt x="1" y="23638"/>
                    <a:pt x="2086" y="25640"/>
                    <a:pt x="3619" y="25792"/>
                  </a:cubicBezTo>
                  <a:cubicBezTo>
                    <a:pt x="3698" y="25799"/>
                    <a:pt x="3776" y="25802"/>
                    <a:pt x="3853" y="25802"/>
                  </a:cubicBezTo>
                  <a:cubicBezTo>
                    <a:pt x="4718" y="25802"/>
                    <a:pt x="5531" y="25409"/>
                    <a:pt x="6367" y="25295"/>
                  </a:cubicBezTo>
                  <a:cubicBezTo>
                    <a:pt x="6629" y="25256"/>
                    <a:pt x="6877" y="25238"/>
                    <a:pt x="7116" y="25238"/>
                  </a:cubicBezTo>
                  <a:cubicBezTo>
                    <a:pt x="7973" y="25238"/>
                    <a:pt x="8709" y="25471"/>
                    <a:pt x="9530" y="25806"/>
                  </a:cubicBezTo>
                  <a:cubicBezTo>
                    <a:pt x="10073" y="26042"/>
                    <a:pt x="10623" y="26147"/>
                    <a:pt x="11167" y="26147"/>
                  </a:cubicBezTo>
                  <a:cubicBezTo>
                    <a:pt x="12626" y="26147"/>
                    <a:pt x="14036" y="25390"/>
                    <a:pt x="15123" y="24384"/>
                  </a:cubicBezTo>
                  <a:cubicBezTo>
                    <a:pt x="16241" y="23362"/>
                    <a:pt x="16738" y="22271"/>
                    <a:pt x="17622" y="21138"/>
                  </a:cubicBezTo>
                  <a:cubicBezTo>
                    <a:pt x="18464" y="20047"/>
                    <a:pt x="19970" y="19426"/>
                    <a:pt x="21240" y="18887"/>
                  </a:cubicBezTo>
                  <a:cubicBezTo>
                    <a:pt x="22063" y="18540"/>
                    <a:pt x="22860" y="18437"/>
                    <a:pt x="23652" y="18437"/>
                  </a:cubicBezTo>
                  <a:cubicBezTo>
                    <a:pt x="24807" y="18437"/>
                    <a:pt x="25951" y="18656"/>
                    <a:pt x="27149" y="18656"/>
                  </a:cubicBezTo>
                  <a:cubicBezTo>
                    <a:pt x="27512" y="18656"/>
                    <a:pt x="27881" y="18636"/>
                    <a:pt x="28256" y="18584"/>
                  </a:cubicBezTo>
                  <a:cubicBezTo>
                    <a:pt x="28328" y="18574"/>
                    <a:pt x="28403" y="18569"/>
                    <a:pt x="28481" y="18569"/>
                  </a:cubicBezTo>
                  <a:cubicBezTo>
                    <a:pt x="30193" y="18569"/>
                    <a:pt x="33285" y="20838"/>
                    <a:pt x="34934" y="20838"/>
                  </a:cubicBezTo>
                  <a:cubicBezTo>
                    <a:pt x="35314" y="20838"/>
                    <a:pt x="35617" y="20717"/>
                    <a:pt x="35809" y="20420"/>
                  </a:cubicBezTo>
                  <a:cubicBezTo>
                    <a:pt x="37398" y="17990"/>
                    <a:pt x="34801" y="11044"/>
                    <a:pt x="32592" y="9386"/>
                  </a:cubicBezTo>
                  <a:cubicBezTo>
                    <a:pt x="32081" y="9027"/>
                    <a:pt x="31653" y="8572"/>
                    <a:pt x="31307" y="8047"/>
                  </a:cubicBezTo>
                  <a:cubicBezTo>
                    <a:pt x="31045" y="7619"/>
                    <a:pt x="30948" y="6970"/>
                    <a:pt x="30576" y="6597"/>
                  </a:cubicBezTo>
                  <a:cubicBezTo>
                    <a:pt x="30092" y="6086"/>
                    <a:pt x="29277" y="6017"/>
                    <a:pt x="28684" y="5644"/>
                  </a:cubicBezTo>
                  <a:cubicBezTo>
                    <a:pt x="26640" y="4346"/>
                    <a:pt x="27855" y="1543"/>
                    <a:pt x="25604" y="383"/>
                  </a:cubicBezTo>
                  <a:cubicBezTo>
                    <a:pt x="25079" y="112"/>
                    <a:pt x="24617" y="0"/>
                    <a:pt x="2418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7086114" y="2120446"/>
              <a:ext cx="96710" cy="213925"/>
            </a:xfrm>
            <a:custGeom>
              <a:avLst/>
              <a:gdLst/>
              <a:ahLst/>
              <a:cxnLst/>
              <a:rect l="l" t="t" r="r" b="b"/>
              <a:pathLst>
                <a:path w="4075" h="9014" extrusionOk="0">
                  <a:moveTo>
                    <a:pt x="2762" y="0"/>
                  </a:moveTo>
                  <a:cubicBezTo>
                    <a:pt x="2701" y="0"/>
                    <a:pt x="2632" y="3"/>
                    <a:pt x="2555" y="9"/>
                  </a:cubicBezTo>
                  <a:cubicBezTo>
                    <a:pt x="1699" y="92"/>
                    <a:pt x="843" y="216"/>
                    <a:pt x="1" y="396"/>
                  </a:cubicBezTo>
                  <a:lnTo>
                    <a:pt x="373" y="5754"/>
                  </a:lnTo>
                  <a:lnTo>
                    <a:pt x="3301" y="9013"/>
                  </a:lnTo>
                  <a:cubicBezTo>
                    <a:pt x="3301" y="9013"/>
                    <a:pt x="4074" y="5561"/>
                    <a:pt x="3467" y="3061"/>
                  </a:cubicBezTo>
                  <a:cubicBezTo>
                    <a:pt x="2910" y="716"/>
                    <a:pt x="3689" y="0"/>
                    <a:pt x="2762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6725285" y="1755226"/>
              <a:ext cx="512931" cy="386175"/>
            </a:xfrm>
            <a:custGeom>
              <a:avLst/>
              <a:gdLst/>
              <a:ahLst/>
              <a:cxnLst/>
              <a:rect l="l" t="t" r="r" b="b"/>
              <a:pathLst>
                <a:path w="21613" h="16272" extrusionOk="0">
                  <a:moveTo>
                    <a:pt x="3135" y="0"/>
                  </a:moveTo>
                  <a:lnTo>
                    <a:pt x="0" y="3853"/>
                  </a:lnTo>
                  <a:cubicBezTo>
                    <a:pt x="3718" y="14623"/>
                    <a:pt x="10979" y="16272"/>
                    <a:pt x="15077" y="16272"/>
                  </a:cubicBezTo>
                  <a:cubicBezTo>
                    <a:pt x="16885" y="16272"/>
                    <a:pt x="18077" y="15951"/>
                    <a:pt x="18077" y="15951"/>
                  </a:cubicBezTo>
                  <a:lnTo>
                    <a:pt x="21612" y="2928"/>
                  </a:lnTo>
                  <a:lnTo>
                    <a:pt x="21612" y="2928"/>
                  </a:lnTo>
                  <a:cubicBezTo>
                    <a:pt x="18598" y="3772"/>
                    <a:pt x="16014" y="4101"/>
                    <a:pt x="13817" y="4101"/>
                  </a:cubicBezTo>
                  <a:cubicBezTo>
                    <a:pt x="6062" y="4101"/>
                    <a:pt x="3135" y="0"/>
                    <a:pt x="3135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7471530" y="1809954"/>
              <a:ext cx="601097" cy="447073"/>
            </a:xfrm>
            <a:custGeom>
              <a:avLst/>
              <a:gdLst/>
              <a:ahLst/>
              <a:cxnLst/>
              <a:rect l="l" t="t" r="r" b="b"/>
              <a:pathLst>
                <a:path w="25328" h="18838" extrusionOk="0">
                  <a:moveTo>
                    <a:pt x="1423" y="1"/>
                  </a:moveTo>
                  <a:cubicBezTo>
                    <a:pt x="1423" y="1"/>
                    <a:pt x="1" y="8604"/>
                    <a:pt x="2058" y="11725"/>
                  </a:cubicBezTo>
                  <a:cubicBezTo>
                    <a:pt x="4126" y="14827"/>
                    <a:pt x="4612" y="18837"/>
                    <a:pt x="11730" y="18837"/>
                  </a:cubicBezTo>
                  <a:cubicBezTo>
                    <a:pt x="11742" y="18837"/>
                    <a:pt x="11754" y="18837"/>
                    <a:pt x="11767" y="18837"/>
                  </a:cubicBezTo>
                  <a:cubicBezTo>
                    <a:pt x="17677" y="18809"/>
                    <a:pt x="25328" y="12195"/>
                    <a:pt x="25328" y="12195"/>
                  </a:cubicBezTo>
                  <a:lnTo>
                    <a:pt x="21875" y="5607"/>
                  </a:lnTo>
                  <a:cubicBezTo>
                    <a:pt x="21875" y="5607"/>
                    <a:pt x="15674" y="9658"/>
                    <a:pt x="12913" y="9658"/>
                  </a:cubicBezTo>
                  <a:cubicBezTo>
                    <a:pt x="12379" y="9658"/>
                    <a:pt x="11973" y="9506"/>
                    <a:pt x="11767" y="9143"/>
                  </a:cubicBezTo>
                  <a:cubicBezTo>
                    <a:pt x="7624" y="1893"/>
                    <a:pt x="1424" y="1"/>
                    <a:pt x="1423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7762561" y="3842263"/>
              <a:ext cx="145884" cy="144222"/>
            </a:xfrm>
            <a:custGeom>
              <a:avLst/>
              <a:gdLst/>
              <a:ahLst/>
              <a:cxnLst/>
              <a:rect l="l" t="t" r="r" b="b"/>
              <a:pathLst>
                <a:path w="6147" h="6077" extrusionOk="0">
                  <a:moveTo>
                    <a:pt x="1" y="0"/>
                  </a:moveTo>
                  <a:lnTo>
                    <a:pt x="2252" y="6007"/>
                  </a:lnTo>
                  <a:lnTo>
                    <a:pt x="6146" y="6076"/>
                  </a:lnTo>
                  <a:lnTo>
                    <a:pt x="5718" y="2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078899" y="3963512"/>
              <a:ext cx="257640" cy="124382"/>
            </a:xfrm>
            <a:custGeom>
              <a:avLst/>
              <a:gdLst/>
              <a:ahLst/>
              <a:cxnLst/>
              <a:rect l="l" t="t" r="r" b="b"/>
              <a:pathLst>
                <a:path w="10856" h="5241" extrusionOk="0">
                  <a:moveTo>
                    <a:pt x="3868" y="1"/>
                  </a:moveTo>
                  <a:lnTo>
                    <a:pt x="222" y="305"/>
                  </a:lnTo>
                  <a:cubicBezTo>
                    <a:pt x="84" y="829"/>
                    <a:pt x="15" y="1368"/>
                    <a:pt x="1" y="1920"/>
                  </a:cubicBezTo>
                  <a:cubicBezTo>
                    <a:pt x="28" y="2431"/>
                    <a:pt x="56" y="2915"/>
                    <a:pt x="70" y="3343"/>
                  </a:cubicBezTo>
                  <a:cubicBezTo>
                    <a:pt x="125" y="4171"/>
                    <a:pt x="788" y="4807"/>
                    <a:pt x="1603" y="4862"/>
                  </a:cubicBezTo>
                  <a:cubicBezTo>
                    <a:pt x="3409" y="5014"/>
                    <a:pt x="6490" y="5241"/>
                    <a:pt x="8425" y="5241"/>
                  </a:cubicBezTo>
                  <a:cubicBezTo>
                    <a:pt x="9123" y="5241"/>
                    <a:pt x="9672" y="5211"/>
                    <a:pt x="9958" y="5138"/>
                  </a:cubicBezTo>
                  <a:cubicBezTo>
                    <a:pt x="10690" y="4958"/>
                    <a:pt x="10855" y="4586"/>
                    <a:pt x="10828" y="4254"/>
                  </a:cubicBezTo>
                  <a:cubicBezTo>
                    <a:pt x="10800" y="3936"/>
                    <a:pt x="10565" y="3674"/>
                    <a:pt x="10261" y="3619"/>
                  </a:cubicBezTo>
                  <a:cubicBezTo>
                    <a:pt x="8618" y="3384"/>
                    <a:pt x="3868" y="1"/>
                    <a:pt x="3868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075624" y="3832105"/>
              <a:ext cx="131454" cy="138645"/>
            </a:xfrm>
            <a:custGeom>
              <a:avLst/>
              <a:gdLst/>
              <a:ahLst/>
              <a:cxnLst/>
              <a:rect l="l" t="t" r="r" b="b"/>
              <a:pathLst>
                <a:path w="5539" h="5842" extrusionOk="0">
                  <a:moveTo>
                    <a:pt x="5538" y="0"/>
                  </a:moveTo>
                  <a:lnTo>
                    <a:pt x="1" y="566"/>
                  </a:lnTo>
                  <a:lnTo>
                    <a:pt x="374" y="5842"/>
                  </a:lnTo>
                  <a:lnTo>
                    <a:pt x="4006" y="5538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001223" y="2518843"/>
              <a:ext cx="623382" cy="1412914"/>
            </a:xfrm>
            <a:custGeom>
              <a:avLst/>
              <a:gdLst/>
              <a:ahLst/>
              <a:cxnLst/>
              <a:rect l="l" t="t" r="r" b="b"/>
              <a:pathLst>
                <a:path w="26267" h="59535" extrusionOk="0">
                  <a:moveTo>
                    <a:pt x="6146" y="1"/>
                  </a:moveTo>
                  <a:cubicBezTo>
                    <a:pt x="6146" y="1"/>
                    <a:pt x="3191" y="3978"/>
                    <a:pt x="3674" y="12001"/>
                  </a:cubicBezTo>
                  <a:cubicBezTo>
                    <a:pt x="4254" y="21420"/>
                    <a:pt x="1" y="31169"/>
                    <a:pt x="1396" y="58568"/>
                  </a:cubicBezTo>
                  <a:lnTo>
                    <a:pt x="8853" y="59534"/>
                  </a:lnTo>
                  <a:cubicBezTo>
                    <a:pt x="8853" y="59534"/>
                    <a:pt x="15509" y="38723"/>
                    <a:pt x="19334" y="20425"/>
                  </a:cubicBezTo>
                  <a:cubicBezTo>
                    <a:pt x="21282" y="11104"/>
                    <a:pt x="26267" y="2721"/>
                    <a:pt x="26267" y="2721"/>
                  </a:cubicBezTo>
                  <a:lnTo>
                    <a:pt x="15841" y="1313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7109704" y="2518843"/>
              <a:ext cx="908195" cy="1432565"/>
            </a:xfrm>
            <a:custGeom>
              <a:avLst/>
              <a:gdLst/>
              <a:ahLst/>
              <a:cxnLst/>
              <a:rect l="l" t="t" r="r" b="b"/>
              <a:pathLst>
                <a:path w="38268" h="60363" extrusionOk="0">
                  <a:moveTo>
                    <a:pt x="1575" y="1"/>
                  </a:moveTo>
                  <a:lnTo>
                    <a:pt x="1575" y="1"/>
                  </a:lnTo>
                  <a:cubicBezTo>
                    <a:pt x="1575" y="1"/>
                    <a:pt x="1" y="5097"/>
                    <a:pt x="2349" y="10897"/>
                  </a:cubicBezTo>
                  <a:cubicBezTo>
                    <a:pt x="5000" y="17456"/>
                    <a:pt x="8867" y="11919"/>
                    <a:pt x="11339" y="17553"/>
                  </a:cubicBezTo>
                  <a:cubicBezTo>
                    <a:pt x="13686" y="22883"/>
                    <a:pt x="21820" y="32550"/>
                    <a:pt x="21820" y="32550"/>
                  </a:cubicBezTo>
                  <a:cubicBezTo>
                    <a:pt x="22718" y="33558"/>
                    <a:pt x="27579" y="58457"/>
                    <a:pt x="27316" y="60100"/>
                  </a:cubicBezTo>
                  <a:lnTo>
                    <a:pt x="34097" y="60363"/>
                  </a:lnTo>
                  <a:cubicBezTo>
                    <a:pt x="34097" y="60363"/>
                    <a:pt x="38268" y="41333"/>
                    <a:pt x="31501" y="21074"/>
                  </a:cubicBezTo>
                  <a:lnTo>
                    <a:pt x="21696" y="2721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467614" y="1640527"/>
              <a:ext cx="96045" cy="134065"/>
            </a:xfrm>
            <a:custGeom>
              <a:avLst/>
              <a:gdLst/>
              <a:ahLst/>
              <a:cxnLst/>
              <a:rect l="l" t="t" r="r" b="b"/>
              <a:pathLst>
                <a:path w="4047" h="5649" extrusionOk="0">
                  <a:moveTo>
                    <a:pt x="1754" y="0"/>
                  </a:moveTo>
                  <a:cubicBezTo>
                    <a:pt x="1754" y="0"/>
                    <a:pt x="1511" y="319"/>
                    <a:pt x="940" y="319"/>
                  </a:cubicBezTo>
                  <a:cubicBezTo>
                    <a:pt x="917" y="319"/>
                    <a:pt x="894" y="319"/>
                    <a:pt x="870" y="318"/>
                  </a:cubicBezTo>
                  <a:cubicBezTo>
                    <a:pt x="869" y="318"/>
                    <a:pt x="868" y="318"/>
                    <a:pt x="868" y="318"/>
                  </a:cubicBezTo>
                  <a:cubicBezTo>
                    <a:pt x="234" y="318"/>
                    <a:pt x="0" y="5648"/>
                    <a:pt x="0" y="5648"/>
                  </a:cubicBezTo>
                  <a:cubicBezTo>
                    <a:pt x="0" y="5648"/>
                    <a:pt x="65" y="5649"/>
                    <a:pt x="177" y="5649"/>
                  </a:cubicBezTo>
                  <a:cubicBezTo>
                    <a:pt x="823" y="5649"/>
                    <a:pt x="3035" y="5629"/>
                    <a:pt x="3494" y="5358"/>
                  </a:cubicBezTo>
                  <a:cubicBezTo>
                    <a:pt x="4046" y="5041"/>
                    <a:pt x="3673" y="4958"/>
                    <a:pt x="3673" y="4958"/>
                  </a:cubicBezTo>
                  <a:cubicBezTo>
                    <a:pt x="2486" y="4488"/>
                    <a:pt x="1754" y="0"/>
                    <a:pt x="175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076621" y="1790612"/>
              <a:ext cx="658434" cy="872430"/>
            </a:xfrm>
            <a:custGeom>
              <a:avLst/>
              <a:gdLst/>
              <a:ahLst/>
              <a:cxnLst/>
              <a:rect l="l" t="t" r="r" b="b"/>
              <a:pathLst>
                <a:path w="27744" h="36761" extrusionOk="0">
                  <a:moveTo>
                    <a:pt x="14078" y="0"/>
                  </a:moveTo>
                  <a:cubicBezTo>
                    <a:pt x="13643" y="0"/>
                    <a:pt x="13208" y="14"/>
                    <a:pt x="12774" y="42"/>
                  </a:cubicBezTo>
                  <a:cubicBezTo>
                    <a:pt x="11076" y="153"/>
                    <a:pt x="9101" y="954"/>
                    <a:pt x="8548" y="1133"/>
                  </a:cubicBezTo>
                  <a:cubicBezTo>
                    <a:pt x="6546" y="1769"/>
                    <a:pt x="0" y="346"/>
                    <a:pt x="3535" y="15730"/>
                  </a:cubicBezTo>
                  <a:cubicBezTo>
                    <a:pt x="5662" y="24983"/>
                    <a:pt x="773" y="25728"/>
                    <a:pt x="1036" y="31114"/>
                  </a:cubicBezTo>
                  <a:cubicBezTo>
                    <a:pt x="1174" y="34076"/>
                    <a:pt x="8509" y="36761"/>
                    <a:pt x="14777" y="36761"/>
                  </a:cubicBezTo>
                  <a:cubicBezTo>
                    <a:pt x="18504" y="36761"/>
                    <a:pt x="21854" y="35811"/>
                    <a:pt x="23090" y="33406"/>
                  </a:cubicBezTo>
                  <a:lnTo>
                    <a:pt x="22855" y="19928"/>
                  </a:lnTo>
                  <a:cubicBezTo>
                    <a:pt x="22841" y="18768"/>
                    <a:pt x="22579" y="15661"/>
                    <a:pt x="22579" y="15661"/>
                  </a:cubicBezTo>
                  <a:cubicBezTo>
                    <a:pt x="24637" y="14763"/>
                    <a:pt x="27744" y="7500"/>
                    <a:pt x="17304" y="263"/>
                  </a:cubicBezTo>
                  <a:cubicBezTo>
                    <a:pt x="16232" y="86"/>
                    <a:pt x="15154" y="0"/>
                    <a:pt x="14078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379447" y="1649830"/>
              <a:ext cx="109146" cy="203411"/>
            </a:xfrm>
            <a:custGeom>
              <a:avLst/>
              <a:gdLst/>
              <a:ahLst/>
              <a:cxnLst/>
              <a:rect l="l" t="t" r="r" b="b"/>
              <a:pathLst>
                <a:path w="4599" h="8571" extrusionOk="0">
                  <a:moveTo>
                    <a:pt x="1329" y="0"/>
                  </a:moveTo>
                  <a:cubicBezTo>
                    <a:pt x="1309" y="0"/>
                    <a:pt x="1290" y="3"/>
                    <a:pt x="1271" y="9"/>
                  </a:cubicBezTo>
                  <a:cubicBezTo>
                    <a:pt x="967" y="105"/>
                    <a:pt x="649" y="533"/>
                    <a:pt x="1188" y="1072"/>
                  </a:cubicBezTo>
                  <a:lnTo>
                    <a:pt x="1506" y="1680"/>
                  </a:lnTo>
                  <a:cubicBezTo>
                    <a:pt x="1450" y="1762"/>
                    <a:pt x="1409" y="1845"/>
                    <a:pt x="1381" y="1942"/>
                  </a:cubicBezTo>
                  <a:cubicBezTo>
                    <a:pt x="1381" y="1942"/>
                    <a:pt x="263" y="5560"/>
                    <a:pt x="0" y="5974"/>
                  </a:cubicBezTo>
                  <a:cubicBezTo>
                    <a:pt x="0" y="5974"/>
                    <a:pt x="1146" y="8405"/>
                    <a:pt x="2279" y="8543"/>
                  </a:cubicBezTo>
                  <a:cubicBezTo>
                    <a:pt x="2430" y="8561"/>
                    <a:pt x="2574" y="8570"/>
                    <a:pt x="2710" y="8570"/>
                  </a:cubicBezTo>
                  <a:cubicBezTo>
                    <a:pt x="3892" y="8570"/>
                    <a:pt x="4507" y="7895"/>
                    <a:pt x="4544" y="6941"/>
                  </a:cubicBezTo>
                  <a:cubicBezTo>
                    <a:pt x="4599" y="5891"/>
                    <a:pt x="4171" y="216"/>
                    <a:pt x="4171" y="216"/>
                  </a:cubicBezTo>
                  <a:cubicBezTo>
                    <a:pt x="4171" y="216"/>
                    <a:pt x="2859" y="616"/>
                    <a:pt x="2030" y="1196"/>
                  </a:cubicBezTo>
                  <a:cubicBezTo>
                    <a:pt x="2003" y="961"/>
                    <a:pt x="1947" y="727"/>
                    <a:pt x="1851" y="506"/>
                  </a:cubicBezTo>
                  <a:cubicBezTo>
                    <a:pt x="1851" y="506"/>
                    <a:pt x="1598" y="0"/>
                    <a:pt x="1329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7434507" y="1719177"/>
              <a:ext cx="52140" cy="61657"/>
            </a:xfrm>
            <a:custGeom>
              <a:avLst/>
              <a:gdLst/>
              <a:ahLst/>
              <a:cxnLst/>
              <a:rect l="l" t="t" r="r" b="b"/>
              <a:pathLst>
                <a:path w="2197" h="259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9" y="30"/>
                    <a:pt x="552" y="2598"/>
                    <a:pt x="2134" y="2598"/>
                  </a:cubicBezTo>
                  <a:cubicBezTo>
                    <a:pt x="2154" y="2598"/>
                    <a:pt x="2175" y="2598"/>
                    <a:pt x="2196" y="2597"/>
                  </a:cubicBezTo>
                  <a:cubicBezTo>
                    <a:pt x="2182" y="2155"/>
                    <a:pt x="2168" y="2003"/>
                    <a:pt x="2127" y="1409"/>
                  </a:cubicBezTo>
                  <a:cubicBezTo>
                    <a:pt x="2127" y="1409"/>
                    <a:pt x="677" y="1216"/>
                    <a:pt x="0" y="1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403536" y="1639578"/>
              <a:ext cx="103094" cy="113963"/>
            </a:xfrm>
            <a:custGeom>
              <a:avLst/>
              <a:gdLst/>
              <a:ahLst/>
              <a:cxnLst/>
              <a:rect l="l" t="t" r="r" b="b"/>
              <a:pathLst>
                <a:path w="4344" h="4802" extrusionOk="0">
                  <a:moveTo>
                    <a:pt x="3236" y="0"/>
                  </a:moveTo>
                  <a:cubicBezTo>
                    <a:pt x="1" y="0"/>
                    <a:pt x="504" y="1725"/>
                    <a:pt x="504" y="1725"/>
                  </a:cubicBezTo>
                  <a:cubicBezTo>
                    <a:pt x="504" y="1725"/>
                    <a:pt x="794" y="3548"/>
                    <a:pt x="1816" y="4266"/>
                  </a:cubicBezTo>
                  <a:cubicBezTo>
                    <a:pt x="2385" y="4663"/>
                    <a:pt x="2950" y="4801"/>
                    <a:pt x="3366" y="4801"/>
                  </a:cubicBezTo>
                  <a:cubicBezTo>
                    <a:pt x="3687" y="4801"/>
                    <a:pt x="3920" y="4719"/>
                    <a:pt x="3998" y="4611"/>
                  </a:cubicBezTo>
                  <a:cubicBezTo>
                    <a:pt x="4343" y="4100"/>
                    <a:pt x="4247" y="1835"/>
                    <a:pt x="3998" y="1476"/>
                  </a:cubicBezTo>
                  <a:cubicBezTo>
                    <a:pt x="3736" y="1131"/>
                    <a:pt x="3722" y="12"/>
                    <a:pt x="3722" y="12"/>
                  </a:cubicBezTo>
                  <a:cubicBezTo>
                    <a:pt x="3551" y="4"/>
                    <a:pt x="3389" y="0"/>
                    <a:pt x="3236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7293583" y="1570421"/>
              <a:ext cx="254009" cy="207446"/>
            </a:xfrm>
            <a:custGeom>
              <a:avLst/>
              <a:gdLst/>
              <a:ahLst/>
              <a:cxnLst/>
              <a:rect l="l" t="t" r="r" b="b"/>
              <a:pathLst>
                <a:path w="10703" h="8741" extrusionOk="0">
                  <a:moveTo>
                    <a:pt x="6790" y="0"/>
                  </a:moveTo>
                  <a:cubicBezTo>
                    <a:pt x="5440" y="0"/>
                    <a:pt x="3938" y="600"/>
                    <a:pt x="3038" y="1256"/>
                  </a:cubicBezTo>
                  <a:cubicBezTo>
                    <a:pt x="981" y="2761"/>
                    <a:pt x="1754" y="6489"/>
                    <a:pt x="622" y="7580"/>
                  </a:cubicBezTo>
                  <a:cubicBezTo>
                    <a:pt x="1" y="8181"/>
                    <a:pt x="1110" y="8740"/>
                    <a:pt x="2413" y="8740"/>
                  </a:cubicBezTo>
                  <a:cubicBezTo>
                    <a:pt x="2936" y="8740"/>
                    <a:pt x="3491" y="8650"/>
                    <a:pt x="3977" y="8437"/>
                  </a:cubicBezTo>
                  <a:cubicBezTo>
                    <a:pt x="4764" y="8091"/>
                    <a:pt x="6739" y="7069"/>
                    <a:pt x="5469" y="3852"/>
                  </a:cubicBezTo>
                  <a:cubicBezTo>
                    <a:pt x="7181" y="3824"/>
                    <a:pt x="10703" y="4086"/>
                    <a:pt x="9543" y="1559"/>
                  </a:cubicBezTo>
                  <a:cubicBezTo>
                    <a:pt x="9266" y="1035"/>
                    <a:pt x="8838" y="620"/>
                    <a:pt x="8327" y="344"/>
                  </a:cubicBezTo>
                  <a:cubicBezTo>
                    <a:pt x="7876" y="102"/>
                    <a:pt x="7346" y="0"/>
                    <a:pt x="6790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589765" y="1949714"/>
              <a:ext cx="70248" cy="636340"/>
            </a:xfrm>
            <a:custGeom>
              <a:avLst/>
              <a:gdLst/>
              <a:ahLst/>
              <a:cxnLst/>
              <a:rect l="l" t="t" r="r" b="b"/>
              <a:pathLst>
                <a:path w="2960" h="26813" extrusionOk="0">
                  <a:moveTo>
                    <a:pt x="148" y="1"/>
                  </a:moveTo>
                  <a:cubicBezTo>
                    <a:pt x="65" y="1"/>
                    <a:pt x="1" y="115"/>
                    <a:pt x="73" y="188"/>
                  </a:cubicBezTo>
                  <a:cubicBezTo>
                    <a:pt x="87" y="202"/>
                    <a:pt x="2076" y="1527"/>
                    <a:pt x="2476" y="3847"/>
                  </a:cubicBezTo>
                  <a:cubicBezTo>
                    <a:pt x="2738" y="5449"/>
                    <a:pt x="2200" y="7148"/>
                    <a:pt x="874" y="8888"/>
                  </a:cubicBezTo>
                  <a:cubicBezTo>
                    <a:pt x="860" y="8902"/>
                    <a:pt x="846" y="8929"/>
                    <a:pt x="846" y="8957"/>
                  </a:cubicBezTo>
                  <a:cubicBezTo>
                    <a:pt x="860" y="8985"/>
                    <a:pt x="1067" y="12078"/>
                    <a:pt x="1123" y="13224"/>
                  </a:cubicBezTo>
                  <a:cubicBezTo>
                    <a:pt x="1192" y="14370"/>
                    <a:pt x="1357" y="26578"/>
                    <a:pt x="1357" y="26702"/>
                  </a:cubicBezTo>
                  <a:cubicBezTo>
                    <a:pt x="1357" y="26758"/>
                    <a:pt x="1413" y="26799"/>
                    <a:pt x="1468" y="26813"/>
                  </a:cubicBezTo>
                  <a:cubicBezTo>
                    <a:pt x="1537" y="26813"/>
                    <a:pt x="1578" y="26758"/>
                    <a:pt x="1578" y="26702"/>
                  </a:cubicBezTo>
                  <a:cubicBezTo>
                    <a:pt x="1578" y="26578"/>
                    <a:pt x="1399" y="14370"/>
                    <a:pt x="1344" y="13224"/>
                  </a:cubicBezTo>
                  <a:cubicBezTo>
                    <a:pt x="1288" y="12147"/>
                    <a:pt x="1095" y="9358"/>
                    <a:pt x="1067" y="8985"/>
                  </a:cubicBezTo>
                  <a:cubicBezTo>
                    <a:pt x="2421" y="7217"/>
                    <a:pt x="2959" y="5477"/>
                    <a:pt x="2683" y="3820"/>
                  </a:cubicBezTo>
                  <a:cubicBezTo>
                    <a:pt x="2269" y="1403"/>
                    <a:pt x="211" y="22"/>
                    <a:pt x="184" y="8"/>
                  </a:cubicBezTo>
                  <a:cubicBezTo>
                    <a:pt x="171" y="3"/>
                    <a:pt x="159" y="1"/>
                    <a:pt x="14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7488569" y="1686378"/>
              <a:ext cx="4960" cy="9256"/>
            </a:xfrm>
            <a:custGeom>
              <a:avLst/>
              <a:gdLst/>
              <a:ahLst/>
              <a:cxnLst/>
              <a:rect l="l" t="t" r="r" b="b"/>
              <a:pathLst>
                <a:path w="209" h="390" extrusionOk="0">
                  <a:moveTo>
                    <a:pt x="101" y="0"/>
                  </a:moveTo>
                  <a:cubicBezTo>
                    <a:pt x="51" y="0"/>
                    <a:pt x="15" y="91"/>
                    <a:pt x="15" y="195"/>
                  </a:cubicBezTo>
                  <a:cubicBezTo>
                    <a:pt x="1" y="305"/>
                    <a:pt x="42" y="388"/>
                    <a:pt x="98" y="388"/>
                  </a:cubicBezTo>
                  <a:cubicBezTo>
                    <a:pt x="101" y="389"/>
                    <a:pt x="105" y="389"/>
                    <a:pt x="108" y="389"/>
                  </a:cubicBezTo>
                  <a:cubicBezTo>
                    <a:pt x="158" y="389"/>
                    <a:pt x="194" y="298"/>
                    <a:pt x="194" y="195"/>
                  </a:cubicBezTo>
                  <a:cubicBezTo>
                    <a:pt x="208" y="84"/>
                    <a:pt x="167" y="1"/>
                    <a:pt x="111" y="1"/>
                  </a:cubicBezTo>
                  <a:cubicBezTo>
                    <a:pt x="108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7469560" y="1685429"/>
              <a:ext cx="4960" cy="9517"/>
            </a:xfrm>
            <a:custGeom>
              <a:avLst/>
              <a:gdLst/>
              <a:ahLst/>
              <a:cxnLst/>
              <a:rect l="l" t="t" r="r" b="b"/>
              <a:pathLst>
                <a:path w="209" h="401" extrusionOk="0">
                  <a:moveTo>
                    <a:pt x="111" y="0"/>
                  </a:moveTo>
                  <a:cubicBezTo>
                    <a:pt x="70" y="0"/>
                    <a:pt x="15" y="83"/>
                    <a:pt x="15" y="193"/>
                  </a:cubicBezTo>
                  <a:cubicBezTo>
                    <a:pt x="1" y="304"/>
                    <a:pt x="42" y="401"/>
                    <a:pt x="98" y="401"/>
                  </a:cubicBezTo>
                  <a:cubicBezTo>
                    <a:pt x="153" y="401"/>
                    <a:pt x="194" y="318"/>
                    <a:pt x="208" y="207"/>
                  </a:cubicBezTo>
                  <a:cubicBezTo>
                    <a:pt x="208" y="97"/>
                    <a:pt x="167" y="0"/>
                    <a:pt x="11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449577" y="1668508"/>
              <a:ext cx="30069" cy="11368"/>
            </a:xfrm>
            <a:custGeom>
              <a:avLst/>
              <a:gdLst/>
              <a:ahLst/>
              <a:cxnLst/>
              <a:rect l="l" t="t" r="r" b="b"/>
              <a:pathLst>
                <a:path w="1267" h="479" extrusionOk="0">
                  <a:moveTo>
                    <a:pt x="647" y="0"/>
                  </a:moveTo>
                  <a:cubicBezTo>
                    <a:pt x="539" y="0"/>
                    <a:pt x="429" y="31"/>
                    <a:pt x="332" y="119"/>
                  </a:cubicBezTo>
                  <a:cubicBezTo>
                    <a:pt x="1" y="409"/>
                    <a:pt x="208" y="478"/>
                    <a:pt x="263" y="478"/>
                  </a:cubicBezTo>
                  <a:cubicBezTo>
                    <a:pt x="305" y="478"/>
                    <a:pt x="649" y="303"/>
                    <a:pt x="885" y="303"/>
                  </a:cubicBezTo>
                  <a:cubicBezTo>
                    <a:pt x="960" y="303"/>
                    <a:pt x="1024" y="321"/>
                    <a:pt x="1064" y="368"/>
                  </a:cubicBezTo>
                  <a:cubicBezTo>
                    <a:pt x="1064" y="368"/>
                    <a:pt x="1067" y="368"/>
                    <a:pt x="1071" y="368"/>
                  </a:cubicBezTo>
                  <a:cubicBezTo>
                    <a:pt x="1108" y="368"/>
                    <a:pt x="1266" y="357"/>
                    <a:pt x="1119" y="161"/>
                  </a:cubicBezTo>
                  <a:cubicBezTo>
                    <a:pt x="1119" y="161"/>
                    <a:pt x="892" y="0"/>
                    <a:pt x="647" y="0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482352" y="1669956"/>
              <a:ext cx="21169" cy="8164"/>
            </a:xfrm>
            <a:custGeom>
              <a:avLst/>
              <a:gdLst/>
              <a:ahLst/>
              <a:cxnLst/>
              <a:rect l="l" t="t" r="r" b="b"/>
              <a:pathLst>
                <a:path w="892" h="344" extrusionOk="0">
                  <a:moveTo>
                    <a:pt x="535" y="1"/>
                  </a:moveTo>
                  <a:cubicBezTo>
                    <a:pt x="366" y="1"/>
                    <a:pt x="194" y="113"/>
                    <a:pt x="194" y="113"/>
                  </a:cubicBezTo>
                  <a:cubicBezTo>
                    <a:pt x="1" y="334"/>
                    <a:pt x="235" y="334"/>
                    <a:pt x="235" y="334"/>
                  </a:cubicBezTo>
                  <a:cubicBezTo>
                    <a:pt x="270" y="303"/>
                    <a:pt x="322" y="292"/>
                    <a:pt x="382" y="292"/>
                  </a:cubicBezTo>
                  <a:cubicBezTo>
                    <a:pt x="513" y="292"/>
                    <a:pt x="680" y="343"/>
                    <a:pt x="775" y="343"/>
                  </a:cubicBezTo>
                  <a:cubicBezTo>
                    <a:pt x="864" y="343"/>
                    <a:pt x="892" y="299"/>
                    <a:pt x="774" y="127"/>
                  </a:cubicBezTo>
                  <a:cubicBezTo>
                    <a:pt x="712" y="32"/>
                    <a:pt x="624" y="1"/>
                    <a:pt x="535" y="1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7475469" y="1715237"/>
              <a:ext cx="20339" cy="7618"/>
            </a:xfrm>
            <a:custGeom>
              <a:avLst/>
              <a:gdLst/>
              <a:ahLst/>
              <a:cxnLst/>
              <a:rect l="l" t="t" r="r" b="b"/>
              <a:pathLst>
                <a:path w="857" h="321" extrusionOk="0">
                  <a:moveTo>
                    <a:pt x="857" y="1"/>
                  </a:moveTo>
                  <a:lnTo>
                    <a:pt x="1" y="28"/>
                  </a:lnTo>
                  <a:cubicBezTo>
                    <a:pt x="1" y="28"/>
                    <a:pt x="140" y="320"/>
                    <a:pt x="699" y="320"/>
                  </a:cubicBezTo>
                  <a:cubicBezTo>
                    <a:pt x="723" y="320"/>
                    <a:pt x="748" y="319"/>
                    <a:pt x="774" y="318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103818" y="2620134"/>
              <a:ext cx="109478" cy="1300470"/>
            </a:xfrm>
            <a:custGeom>
              <a:avLst/>
              <a:gdLst/>
              <a:ahLst/>
              <a:cxnLst/>
              <a:rect l="l" t="t" r="r" b="b"/>
              <a:pathLst>
                <a:path w="4613" h="54797" extrusionOk="0">
                  <a:moveTo>
                    <a:pt x="4516" y="0"/>
                  </a:moveTo>
                  <a:cubicBezTo>
                    <a:pt x="4447" y="0"/>
                    <a:pt x="4392" y="28"/>
                    <a:pt x="4392" y="83"/>
                  </a:cubicBezTo>
                  <a:cubicBezTo>
                    <a:pt x="4378" y="166"/>
                    <a:pt x="3094" y="7361"/>
                    <a:pt x="3135" y="12954"/>
                  </a:cubicBezTo>
                  <a:cubicBezTo>
                    <a:pt x="3177" y="18519"/>
                    <a:pt x="1892" y="30022"/>
                    <a:pt x="967" y="32494"/>
                  </a:cubicBezTo>
                  <a:cubicBezTo>
                    <a:pt x="56" y="34911"/>
                    <a:pt x="0" y="53885"/>
                    <a:pt x="0" y="54686"/>
                  </a:cubicBezTo>
                  <a:cubicBezTo>
                    <a:pt x="0" y="54741"/>
                    <a:pt x="56" y="54797"/>
                    <a:pt x="111" y="54797"/>
                  </a:cubicBezTo>
                  <a:cubicBezTo>
                    <a:pt x="166" y="54797"/>
                    <a:pt x="221" y="54741"/>
                    <a:pt x="221" y="54686"/>
                  </a:cubicBezTo>
                  <a:cubicBezTo>
                    <a:pt x="221" y="54493"/>
                    <a:pt x="277" y="34952"/>
                    <a:pt x="1174" y="32577"/>
                  </a:cubicBezTo>
                  <a:cubicBezTo>
                    <a:pt x="2099" y="30077"/>
                    <a:pt x="3384" y="18546"/>
                    <a:pt x="3342" y="12954"/>
                  </a:cubicBezTo>
                  <a:cubicBezTo>
                    <a:pt x="3315" y="7374"/>
                    <a:pt x="4585" y="193"/>
                    <a:pt x="4599" y="124"/>
                  </a:cubicBezTo>
                  <a:cubicBezTo>
                    <a:pt x="4613" y="69"/>
                    <a:pt x="4571" y="14"/>
                    <a:pt x="4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578373" y="2620727"/>
              <a:ext cx="319914" cy="1326765"/>
            </a:xfrm>
            <a:custGeom>
              <a:avLst/>
              <a:gdLst/>
              <a:ahLst/>
              <a:cxnLst/>
              <a:rect l="l" t="t" r="r" b="b"/>
              <a:pathLst>
                <a:path w="13480" h="55905" extrusionOk="0">
                  <a:moveTo>
                    <a:pt x="119" y="0"/>
                  </a:moveTo>
                  <a:cubicBezTo>
                    <a:pt x="112" y="0"/>
                    <a:pt x="105" y="1"/>
                    <a:pt x="97" y="3"/>
                  </a:cubicBezTo>
                  <a:cubicBezTo>
                    <a:pt x="28" y="17"/>
                    <a:pt x="1" y="86"/>
                    <a:pt x="15" y="141"/>
                  </a:cubicBezTo>
                  <a:cubicBezTo>
                    <a:pt x="387" y="1798"/>
                    <a:pt x="1119" y="3414"/>
                    <a:pt x="1837" y="4960"/>
                  </a:cubicBezTo>
                  <a:cubicBezTo>
                    <a:pt x="2141" y="5623"/>
                    <a:pt x="2459" y="6314"/>
                    <a:pt x="2735" y="6977"/>
                  </a:cubicBezTo>
                  <a:cubicBezTo>
                    <a:pt x="3785" y="9518"/>
                    <a:pt x="4958" y="12072"/>
                    <a:pt x="6243" y="14572"/>
                  </a:cubicBezTo>
                  <a:cubicBezTo>
                    <a:pt x="6754" y="15552"/>
                    <a:pt x="7361" y="16533"/>
                    <a:pt x="7969" y="17486"/>
                  </a:cubicBezTo>
                  <a:cubicBezTo>
                    <a:pt x="9198" y="19433"/>
                    <a:pt x="10482" y="21463"/>
                    <a:pt x="10855" y="23714"/>
                  </a:cubicBezTo>
                  <a:cubicBezTo>
                    <a:pt x="11007" y="24653"/>
                    <a:pt x="11256" y="25564"/>
                    <a:pt x="11504" y="26462"/>
                  </a:cubicBezTo>
                  <a:cubicBezTo>
                    <a:pt x="11725" y="27277"/>
                    <a:pt x="11960" y="28119"/>
                    <a:pt x="12112" y="28975"/>
                  </a:cubicBezTo>
                  <a:cubicBezTo>
                    <a:pt x="12416" y="30619"/>
                    <a:pt x="12568" y="32290"/>
                    <a:pt x="12719" y="33919"/>
                  </a:cubicBezTo>
                  <a:cubicBezTo>
                    <a:pt x="12761" y="34389"/>
                    <a:pt x="12816" y="34858"/>
                    <a:pt x="12858" y="35342"/>
                  </a:cubicBezTo>
                  <a:cubicBezTo>
                    <a:pt x="13258" y="39333"/>
                    <a:pt x="12968" y="43765"/>
                    <a:pt x="12706" y="47674"/>
                  </a:cubicBezTo>
                  <a:cubicBezTo>
                    <a:pt x="12650" y="48405"/>
                    <a:pt x="12568" y="49151"/>
                    <a:pt x="12471" y="49952"/>
                  </a:cubicBezTo>
                  <a:cubicBezTo>
                    <a:pt x="12236" y="51955"/>
                    <a:pt x="11988" y="54026"/>
                    <a:pt x="12360" y="55821"/>
                  </a:cubicBezTo>
                  <a:cubicBezTo>
                    <a:pt x="12360" y="55876"/>
                    <a:pt x="12416" y="55904"/>
                    <a:pt x="12457" y="55904"/>
                  </a:cubicBezTo>
                  <a:lnTo>
                    <a:pt x="12485" y="55904"/>
                  </a:lnTo>
                  <a:cubicBezTo>
                    <a:pt x="12540" y="55890"/>
                    <a:pt x="12581" y="55835"/>
                    <a:pt x="12568" y="55766"/>
                  </a:cubicBezTo>
                  <a:cubicBezTo>
                    <a:pt x="12209" y="54012"/>
                    <a:pt x="12457" y="51955"/>
                    <a:pt x="12678" y="49980"/>
                  </a:cubicBezTo>
                  <a:cubicBezTo>
                    <a:pt x="12775" y="49179"/>
                    <a:pt x="12871" y="48419"/>
                    <a:pt x="12913" y="47687"/>
                  </a:cubicBezTo>
                  <a:cubicBezTo>
                    <a:pt x="13175" y="43779"/>
                    <a:pt x="13479" y="39333"/>
                    <a:pt x="13079" y="35314"/>
                  </a:cubicBezTo>
                  <a:cubicBezTo>
                    <a:pt x="13023" y="34844"/>
                    <a:pt x="12982" y="34375"/>
                    <a:pt x="12940" y="33892"/>
                  </a:cubicBezTo>
                  <a:cubicBezTo>
                    <a:pt x="12789" y="32276"/>
                    <a:pt x="12623" y="30591"/>
                    <a:pt x="12333" y="28934"/>
                  </a:cubicBezTo>
                  <a:cubicBezTo>
                    <a:pt x="12167" y="28078"/>
                    <a:pt x="11932" y="27235"/>
                    <a:pt x="11711" y="26407"/>
                  </a:cubicBezTo>
                  <a:cubicBezTo>
                    <a:pt x="11477" y="25523"/>
                    <a:pt x="11214" y="24598"/>
                    <a:pt x="11062" y="23686"/>
                  </a:cubicBezTo>
                  <a:cubicBezTo>
                    <a:pt x="10676" y="21380"/>
                    <a:pt x="9391" y="19350"/>
                    <a:pt x="8148" y="17375"/>
                  </a:cubicBezTo>
                  <a:cubicBezTo>
                    <a:pt x="7555" y="16436"/>
                    <a:pt x="6933" y="15456"/>
                    <a:pt x="6422" y="14475"/>
                  </a:cubicBezTo>
                  <a:cubicBezTo>
                    <a:pt x="5152" y="11989"/>
                    <a:pt x="3978" y="9435"/>
                    <a:pt x="2928" y="6908"/>
                  </a:cubicBezTo>
                  <a:cubicBezTo>
                    <a:pt x="2652" y="6217"/>
                    <a:pt x="2335" y="5540"/>
                    <a:pt x="2031" y="4878"/>
                  </a:cubicBezTo>
                  <a:cubicBezTo>
                    <a:pt x="1313" y="3331"/>
                    <a:pt x="581" y="1729"/>
                    <a:pt x="222" y="86"/>
                  </a:cubicBezTo>
                  <a:cubicBezTo>
                    <a:pt x="210" y="38"/>
                    <a:pt x="166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339790" y="1770629"/>
              <a:ext cx="110475" cy="84084"/>
            </a:xfrm>
            <a:custGeom>
              <a:avLst/>
              <a:gdLst/>
              <a:ahLst/>
              <a:cxnLst/>
              <a:rect l="l" t="t" r="r" b="b"/>
              <a:pathLst>
                <a:path w="4655" h="3543" extrusionOk="0">
                  <a:moveTo>
                    <a:pt x="2030" y="1"/>
                  </a:moveTo>
                  <a:lnTo>
                    <a:pt x="0" y="1161"/>
                  </a:lnTo>
                  <a:cubicBezTo>
                    <a:pt x="0" y="1161"/>
                    <a:pt x="2475" y="3542"/>
                    <a:pt x="4206" y="3542"/>
                  </a:cubicBezTo>
                  <a:cubicBezTo>
                    <a:pt x="4362" y="3542"/>
                    <a:pt x="4512" y="3523"/>
                    <a:pt x="4654" y="3481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450242" y="1780786"/>
              <a:ext cx="55392" cy="73856"/>
            </a:xfrm>
            <a:custGeom>
              <a:avLst/>
              <a:gdLst/>
              <a:ahLst/>
              <a:cxnLst/>
              <a:rect l="l" t="t" r="r" b="b"/>
              <a:pathLst>
                <a:path w="2334" h="3112" extrusionOk="0">
                  <a:moveTo>
                    <a:pt x="1533" y="1"/>
                  </a:moveTo>
                  <a:cubicBezTo>
                    <a:pt x="1533" y="1"/>
                    <a:pt x="1505" y="967"/>
                    <a:pt x="0" y="3053"/>
                  </a:cubicBezTo>
                  <a:cubicBezTo>
                    <a:pt x="0" y="3053"/>
                    <a:pt x="83" y="3111"/>
                    <a:pt x="246" y="3111"/>
                  </a:cubicBezTo>
                  <a:cubicBezTo>
                    <a:pt x="591" y="3111"/>
                    <a:pt x="1294" y="2851"/>
                    <a:pt x="2334" y="1230"/>
                  </a:cubicBezTo>
                  <a:lnTo>
                    <a:pt x="1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005084" y="1922541"/>
              <a:ext cx="34436" cy="47702"/>
            </a:xfrm>
            <a:custGeom>
              <a:avLst/>
              <a:gdLst/>
              <a:ahLst/>
              <a:cxnLst/>
              <a:rect l="l" t="t" r="r" b="b"/>
              <a:pathLst>
                <a:path w="1451" h="2010" extrusionOk="0">
                  <a:moveTo>
                    <a:pt x="770" y="1"/>
                  </a:moveTo>
                  <a:cubicBezTo>
                    <a:pt x="708" y="1"/>
                    <a:pt x="641" y="16"/>
                    <a:pt x="567" y="49"/>
                  </a:cubicBezTo>
                  <a:cubicBezTo>
                    <a:pt x="98" y="283"/>
                    <a:pt x="1" y="2010"/>
                    <a:pt x="1" y="2010"/>
                  </a:cubicBezTo>
                  <a:lnTo>
                    <a:pt x="1451" y="1347"/>
                  </a:lnTo>
                  <a:cubicBezTo>
                    <a:pt x="1451" y="1347"/>
                    <a:pt x="1361" y="1"/>
                    <a:pt x="770" y="1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7237859" y="18247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7164740" y="2121182"/>
              <a:ext cx="57077" cy="52591"/>
            </a:xfrm>
            <a:custGeom>
              <a:avLst/>
              <a:gdLst/>
              <a:ahLst/>
              <a:cxnLst/>
              <a:rect l="l" t="t" r="r" b="b"/>
              <a:pathLst>
                <a:path w="2405" h="2216" extrusionOk="0">
                  <a:moveTo>
                    <a:pt x="149" y="0"/>
                  </a:moveTo>
                  <a:cubicBezTo>
                    <a:pt x="46" y="0"/>
                    <a:pt x="1" y="175"/>
                    <a:pt x="126" y="213"/>
                  </a:cubicBezTo>
                  <a:cubicBezTo>
                    <a:pt x="140" y="227"/>
                    <a:pt x="1631" y="683"/>
                    <a:pt x="2170" y="2146"/>
                  </a:cubicBezTo>
                  <a:cubicBezTo>
                    <a:pt x="2184" y="2188"/>
                    <a:pt x="2225" y="2215"/>
                    <a:pt x="2267" y="2215"/>
                  </a:cubicBezTo>
                  <a:cubicBezTo>
                    <a:pt x="2350" y="2215"/>
                    <a:pt x="2405" y="2133"/>
                    <a:pt x="2377" y="2063"/>
                  </a:cubicBezTo>
                  <a:cubicBezTo>
                    <a:pt x="1783" y="517"/>
                    <a:pt x="251" y="33"/>
                    <a:pt x="181" y="6"/>
                  </a:cubicBezTo>
                  <a:cubicBezTo>
                    <a:pt x="170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663597" y="2432908"/>
              <a:ext cx="502441" cy="1614213"/>
            </a:xfrm>
            <a:custGeom>
              <a:avLst/>
              <a:gdLst/>
              <a:ahLst/>
              <a:cxnLst/>
              <a:rect l="l" t="t" r="r" b="b"/>
              <a:pathLst>
                <a:path w="21171" h="68017" extrusionOk="0">
                  <a:moveTo>
                    <a:pt x="9292" y="1"/>
                  </a:moveTo>
                  <a:cubicBezTo>
                    <a:pt x="8297" y="1"/>
                    <a:pt x="7352" y="184"/>
                    <a:pt x="6518" y="625"/>
                  </a:cubicBezTo>
                  <a:cubicBezTo>
                    <a:pt x="4613" y="1633"/>
                    <a:pt x="2307" y="23563"/>
                    <a:pt x="1961" y="28659"/>
                  </a:cubicBezTo>
                  <a:cubicBezTo>
                    <a:pt x="1464" y="35964"/>
                    <a:pt x="0" y="67823"/>
                    <a:pt x="0" y="67823"/>
                  </a:cubicBezTo>
                  <a:lnTo>
                    <a:pt x="13119" y="68016"/>
                  </a:lnTo>
                  <a:cubicBezTo>
                    <a:pt x="13119" y="68016"/>
                    <a:pt x="14321" y="27471"/>
                    <a:pt x="16268" y="23577"/>
                  </a:cubicBezTo>
                  <a:cubicBezTo>
                    <a:pt x="18215" y="19683"/>
                    <a:pt x="21171" y="10982"/>
                    <a:pt x="20190" y="4368"/>
                  </a:cubicBezTo>
                  <a:cubicBezTo>
                    <a:pt x="20190" y="4368"/>
                    <a:pt x="14149" y="1"/>
                    <a:pt x="9292" y="1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808460" y="2477240"/>
              <a:ext cx="710883" cy="1576764"/>
            </a:xfrm>
            <a:custGeom>
              <a:avLst/>
              <a:gdLst/>
              <a:ahLst/>
              <a:cxnLst/>
              <a:rect l="l" t="t" r="r" b="b"/>
              <a:pathLst>
                <a:path w="29954" h="66439" extrusionOk="0">
                  <a:moveTo>
                    <a:pt x="22441" y="0"/>
                  </a:moveTo>
                  <a:lnTo>
                    <a:pt x="0" y="635"/>
                  </a:lnTo>
                  <a:cubicBezTo>
                    <a:pt x="0" y="635"/>
                    <a:pt x="1464" y="10095"/>
                    <a:pt x="4074" y="16420"/>
                  </a:cubicBezTo>
                  <a:cubicBezTo>
                    <a:pt x="11821" y="35159"/>
                    <a:pt x="18560" y="66438"/>
                    <a:pt x="18560" y="66438"/>
                  </a:cubicBezTo>
                  <a:lnTo>
                    <a:pt x="29953" y="65969"/>
                  </a:lnTo>
                  <a:cubicBezTo>
                    <a:pt x="29953" y="65969"/>
                    <a:pt x="23200" y="25451"/>
                    <a:pt x="23504" y="22814"/>
                  </a:cubicBezTo>
                  <a:cubicBezTo>
                    <a:pt x="24388" y="15053"/>
                    <a:pt x="24554" y="2141"/>
                    <a:pt x="22441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687187" y="4037581"/>
              <a:ext cx="242546" cy="126352"/>
            </a:xfrm>
            <a:custGeom>
              <a:avLst/>
              <a:gdLst/>
              <a:ahLst/>
              <a:cxnLst/>
              <a:rect l="l" t="t" r="r" b="b"/>
              <a:pathLst>
                <a:path w="10220" h="5324" extrusionOk="0">
                  <a:moveTo>
                    <a:pt x="6519" y="1"/>
                  </a:moveTo>
                  <a:cubicBezTo>
                    <a:pt x="6519" y="1"/>
                    <a:pt x="2100" y="3467"/>
                    <a:pt x="539" y="3743"/>
                  </a:cubicBezTo>
                  <a:cubicBezTo>
                    <a:pt x="235" y="3812"/>
                    <a:pt x="28" y="4075"/>
                    <a:pt x="14" y="4378"/>
                  </a:cubicBezTo>
                  <a:cubicBezTo>
                    <a:pt x="1" y="4710"/>
                    <a:pt x="152" y="5083"/>
                    <a:pt x="843" y="5248"/>
                  </a:cubicBezTo>
                  <a:cubicBezTo>
                    <a:pt x="1060" y="5301"/>
                    <a:pt x="1436" y="5323"/>
                    <a:pt x="1916" y="5323"/>
                  </a:cubicBezTo>
                  <a:cubicBezTo>
                    <a:pt x="3698" y="5323"/>
                    <a:pt x="6917" y="5016"/>
                    <a:pt x="8756" y="4820"/>
                  </a:cubicBezTo>
                  <a:cubicBezTo>
                    <a:pt x="9557" y="4737"/>
                    <a:pt x="10165" y="4075"/>
                    <a:pt x="10178" y="3287"/>
                  </a:cubicBezTo>
                  <a:cubicBezTo>
                    <a:pt x="10192" y="2859"/>
                    <a:pt x="10206" y="2362"/>
                    <a:pt x="10220" y="1865"/>
                  </a:cubicBezTo>
                  <a:cubicBezTo>
                    <a:pt x="10206" y="1313"/>
                    <a:pt x="10123" y="760"/>
                    <a:pt x="9985" y="235"/>
                  </a:cubicBezTo>
                  <a:lnTo>
                    <a:pt x="651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343651" y="38773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914971" y="1602650"/>
              <a:ext cx="158652" cy="168074"/>
            </a:xfrm>
            <a:custGeom>
              <a:avLst/>
              <a:gdLst/>
              <a:ahLst/>
              <a:cxnLst/>
              <a:rect l="l" t="t" r="r" b="b"/>
              <a:pathLst>
                <a:path w="6685" h="7082" extrusionOk="0">
                  <a:moveTo>
                    <a:pt x="2508" y="1"/>
                  </a:moveTo>
                  <a:cubicBezTo>
                    <a:pt x="2248" y="1"/>
                    <a:pt x="1983" y="33"/>
                    <a:pt x="1713" y="63"/>
                  </a:cubicBezTo>
                  <a:cubicBezTo>
                    <a:pt x="1354" y="132"/>
                    <a:pt x="1036" y="326"/>
                    <a:pt x="815" y="602"/>
                  </a:cubicBezTo>
                  <a:cubicBezTo>
                    <a:pt x="567" y="892"/>
                    <a:pt x="152" y="1251"/>
                    <a:pt x="69" y="1638"/>
                  </a:cubicBezTo>
                  <a:cubicBezTo>
                    <a:pt x="0" y="2038"/>
                    <a:pt x="56" y="2438"/>
                    <a:pt x="221" y="2798"/>
                  </a:cubicBezTo>
                  <a:cubicBezTo>
                    <a:pt x="346" y="3088"/>
                    <a:pt x="594" y="3364"/>
                    <a:pt x="691" y="3640"/>
                  </a:cubicBezTo>
                  <a:cubicBezTo>
                    <a:pt x="746" y="3792"/>
                    <a:pt x="705" y="3958"/>
                    <a:pt x="760" y="4096"/>
                  </a:cubicBezTo>
                  <a:cubicBezTo>
                    <a:pt x="884" y="4344"/>
                    <a:pt x="1202" y="4482"/>
                    <a:pt x="1437" y="4579"/>
                  </a:cubicBezTo>
                  <a:cubicBezTo>
                    <a:pt x="1216" y="4455"/>
                    <a:pt x="1312" y="4455"/>
                    <a:pt x="1381" y="4248"/>
                  </a:cubicBezTo>
                  <a:cubicBezTo>
                    <a:pt x="1588" y="3971"/>
                    <a:pt x="1837" y="4027"/>
                    <a:pt x="2141" y="3930"/>
                  </a:cubicBezTo>
                  <a:cubicBezTo>
                    <a:pt x="2286" y="3894"/>
                    <a:pt x="2432" y="3876"/>
                    <a:pt x="2577" y="3876"/>
                  </a:cubicBezTo>
                  <a:cubicBezTo>
                    <a:pt x="2929" y="3876"/>
                    <a:pt x="3274" y="3979"/>
                    <a:pt x="3577" y="4165"/>
                  </a:cubicBezTo>
                  <a:cubicBezTo>
                    <a:pt x="4129" y="4510"/>
                    <a:pt x="4488" y="5131"/>
                    <a:pt x="4958" y="5573"/>
                  </a:cubicBezTo>
                  <a:cubicBezTo>
                    <a:pt x="5133" y="5748"/>
                    <a:pt x="5098" y="7081"/>
                    <a:pt x="5327" y="7081"/>
                  </a:cubicBezTo>
                  <a:cubicBezTo>
                    <a:pt x="5333" y="7081"/>
                    <a:pt x="5339" y="7080"/>
                    <a:pt x="5345" y="7079"/>
                  </a:cubicBezTo>
                  <a:cubicBezTo>
                    <a:pt x="6008" y="6885"/>
                    <a:pt x="6436" y="6388"/>
                    <a:pt x="6132" y="4662"/>
                  </a:cubicBezTo>
                  <a:cubicBezTo>
                    <a:pt x="6049" y="4179"/>
                    <a:pt x="6477" y="3447"/>
                    <a:pt x="6601" y="2977"/>
                  </a:cubicBezTo>
                  <a:cubicBezTo>
                    <a:pt x="6670" y="2618"/>
                    <a:pt x="6684" y="2259"/>
                    <a:pt x="6643" y="1900"/>
                  </a:cubicBezTo>
                  <a:cubicBezTo>
                    <a:pt x="6603" y="954"/>
                    <a:pt x="6023" y="406"/>
                    <a:pt x="5101" y="406"/>
                  </a:cubicBezTo>
                  <a:cubicBezTo>
                    <a:pt x="5068" y="406"/>
                    <a:pt x="5034" y="407"/>
                    <a:pt x="4999" y="408"/>
                  </a:cubicBezTo>
                  <a:cubicBezTo>
                    <a:pt x="4747" y="427"/>
                    <a:pt x="4519" y="456"/>
                    <a:pt x="4300" y="456"/>
                  </a:cubicBezTo>
                  <a:cubicBezTo>
                    <a:pt x="4028" y="456"/>
                    <a:pt x="3769" y="411"/>
                    <a:pt x="3494" y="243"/>
                  </a:cubicBezTo>
                  <a:cubicBezTo>
                    <a:pt x="3174" y="56"/>
                    <a:pt x="2846" y="1"/>
                    <a:pt x="2508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7783541" y="1798182"/>
              <a:ext cx="574540" cy="755619"/>
            </a:xfrm>
            <a:custGeom>
              <a:avLst/>
              <a:gdLst/>
              <a:ahLst/>
              <a:cxnLst/>
              <a:rect l="l" t="t" r="r" b="b"/>
              <a:pathLst>
                <a:path w="24209" h="31839" extrusionOk="0">
                  <a:moveTo>
                    <a:pt x="10808" y="0"/>
                  </a:moveTo>
                  <a:cubicBezTo>
                    <a:pt x="10325" y="0"/>
                    <a:pt x="9825" y="31"/>
                    <a:pt x="9308" y="96"/>
                  </a:cubicBezTo>
                  <a:cubicBezTo>
                    <a:pt x="6105" y="510"/>
                    <a:pt x="1672" y="925"/>
                    <a:pt x="1050" y="9915"/>
                  </a:cubicBezTo>
                  <a:cubicBezTo>
                    <a:pt x="705" y="14914"/>
                    <a:pt x="125" y="23738"/>
                    <a:pt x="14" y="27053"/>
                  </a:cubicBezTo>
                  <a:cubicBezTo>
                    <a:pt x="1" y="27743"/>
                    <a:pt x="360" y="28392"/>
                    <a:pt x="953" y="28737"/>
                  </a:cubicBezTo>
                  <a:cubicBezTo>
                    <a:pt x="2748" y="29795"/>
                    <a:pt x="6906" y="31838"/>
                    <a:pt x="12247" y="31838"/>
                  </a:cubicBezTo>
                  <a:cubicBezTo>
                    <a:pt x="15623" y="31838"/>
                    <a:pt x="19470" y="31022"/>
                    <a:pt x="23491" y="28627"/>
                  </a:cubicBezTo>
                  <a:cubicBezTo>
                    <a:pt x="23491" y="28627"/>
                    <a:pt x="24209" y="28627"/>
                    <a:pt x="23891" y="25713"/>
                  </a:cubicBezTo>
                  <a:cubicBezTo>
                    <a:pt x="23670" y="23724"/>
                    <a:pt x="22980" y="12097"/>
                    <a:pt x="22814" y="9625"/>
                  </a:cubicBezTo>
                  <a:cubicBezTo>
                    <a:pt x="22787" y="9307"/>
                    <a:pt x="22704" y="9003"/>
                    <a:pt x="22552" y="8713"/>
                  </a:cubicBezTo>
                  <a:cubicBezTo>
                    <a:pt x="21529" y="6850"/>
                    <a:pt x="18020" y="0"/>
                    <a:pt x="1080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909394" y="1798087"/>
              <a:ext cx="241573" cy="202296"/>
            </a:xfrm>
            <a:custGeom>
              <a:avLst/>
              <a:gdLst/>
              <a:ahLst/>
              <a:cxnLst/>
              <a:rect l="l" t="t" r="r" b="b"/>
              <a:pathLst>
                <a:path w="10179" h="8524" extrusionOk="0">
                  <a:moveTo>
                    <a:pt x="5468" y="0"/>
                  </a:moveTo>
                  <a:cubicBezTo>
                    <a:pt x="4981" y="0"/>
                    <a:pt x="4493" y="33"/>
                    <a:pt x="4005" y="100"/>
                  </a:cubicBezTo>
                  <a:cubicBezTo>
                    <a:pt x="2818" y="252"/>
                    <a:pt x="1478" y="404"/>
                    <a:pt x="208" y="984"/>
                  </a:cubicBezTo>
                  <a:cubicBezTo>
                    <a:pt x="97" y="2696"/>
                    <a:pt x="1" y="7060"/>
                    <a:pt x="1865" y="8206"/>
                  </a:cubicBezTo>
                  <a:cubicBezTo>
                    <a:pt x="2218" y="8423"/>
                    <a:pt x="2634" y="8524"/>
                    <a:pt x="3090" y="8524"/>
                  </a:cubicBezTo>
                  <a:cubicBezTo>
                    <a:pt x="5650" y="8524"/>
                    <a:pt x="9440" y="5367"/>
                    <a:pt x="10026" y="2061"/>
                  </a:cubicBezTo>
                  <a:cubicBezTo>
                    <a:pt x="10082" y="1716"/>
                    <a:pt x="10123" y="1412"/>
                    <a:pt x="10178" y="1081"/>
                  </a:cubicBezTo>
                  <a:cubicBezTo>
                    <a:pt x="8701" y="369"/>
                    <a:pt x="7094" y="0"/>
                    <a:pt x="5468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831077" y="2457875"/>
              <a:ext cx="504624" cy="72147"/>
            </a:xfrm>
            <a:custGeom>
              <a:avLst/>
              <a:gdLst/>
              <a:ahLst/>
              <a:cxnLst/>
              <a:rect l="l" t="t" r="r" b="b"/>
              <a:pathLst>
                <a:path w="21263" h="3040" extrusionOk="0">
                  <a:moveTo>
                    <a:pt x="21113" y="0"/>
                  </a:moveTo>
                  <a:cubicBezTo>
                    <a:pt x="21096" y="0"/>
                    <a:pt x="21078" y="5"/>
                    <a:pt x="21060" y="15"/>
                  </a:cubicBezTo>
                  <a:cubicBezTo>
                    <a:pt x="16929" y="2151"/>
                    <a:pt x="13044" y="2832"/>
                    <a:pt x="9772" y="2832"/>
                  </a:cubicBezTo>
                  <a:cubicBezTo>
                    <a:pt x="4074" y="2832"/>
                    <a:pt x="232" y="768"/>
                    <a:pt x="180" y="733"/>
                  </a:cubicBezTo>
                  <a:cubicBezTo>
                    <a:pt x="161" y="724"/>
                    <a:pt x="141" y="719"/>
                    <a:pt x="122" y="719"/>
                  </a:cubicBezTo>
                  <a:cubicBezTo>
                    <a:pt x="83" y="719"/>
                    <a:pt x="46" y="738"/>
                    <a:pt x="28" y="775"/>
                  </a:cubicBezTo>
                  <a:cubicBezTo>
                    <a:pt x="0" y="830"/>
                    <a:pt x="28" y="885"/>
                    <a:pt x="69" y="913"/>
                  </a:cubicBezTo>
                  <a:cubicBezTo>
                    <a:pt x="138" y="954"/>
                    <a:pt x="4019" y="3039"/>
                    <a:pt x="9777" y="3039"/>
                  </a:cubicBezTo>
                  <a:cubicBezTo>
                    <a:pt x="13078" y="3039"/>
                    <a:pt x="16986" y="2349"/>
                    <a:pt x="21156" y="195"/>
                  </a:cubicBezTo>
                  <a:cubicBezTo>
                    <a:pt x="21262" y="148"/>
                    <a:pt x="21208" y="0"/>
                    <a:pt x="21113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940863" y="1645654"/>
              <a:ext cx="93031" cy="125284"/>
            </a:xfrm>
            <a:custGeom>
              <a:avLst/>
              <a:gdLst/>
              <a:ahLst/>
              <a:cxnLst/>
              <a:rect l="l" t="t" r="r" b="b"/>
              <a:pathLst>
                <a:path w="3920" h="5279" extrusionOk="0">
                  <a:moveTo>
                    <a:pt x="1842" y="0"/>
                  </a:moveTo>
                  <a:cubicBezTo>
                    <a:pt x="1400" y="0"/>
                    <a:pt x="858" y="66"/>
                    <a:pt x="194" y="226"/>
                  </a:cubicBezTo>
                  <a:cubicBezTo>
                    <a:pt x="194" y="226"/>
                    <a:pt x="373" y="1400"/>
                    <a:pt x="194" y="1828"/>
                  </a:cubicBezTo>
                  <a:cubicBezTo>
                    <a:pt x="0" y="2256"/>
                    <a:pt x="346" y="4700"/>
                    <a:pt x="801" y="5156"/>
                  </a:cubicBezTo>
                  <a:cubicBezTo>
                    <a:pt x="873" y="5232"/>
                    <a:pt x="1020" y="5279"/>
                    <a:pt x="1214" y="5279"/>
                  </a:cubicBezTo>
                  <a:cubicBezTo>
                    <a:pt x="1652" y="5279"/>
                    <a:pt x="2334" y="5043"/>
                    <a:pt x="2956" y="4383"/>
                  </a:cubicBezTo>
                  <a:cubicBezTo>
                    <a:pt x="3853" y="3444"/>
                    <a:pt x="3798" y="1455"/>
                    <a:pt x="3798" y="1455"/>
                  </a:cubicBezTo>
                  <a:cubicBezTo>
                    <a:pt x="3798" y="1455"/>
                    <a:pt x="3920" y="0"/>
                    <a:pt x="1842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951353" y="1659205"/>
              <a:ext cx="108814" cy="236020"/>
            </a:xfrm>
            <a:custGeom>
              <a:avLst/>
              <a:gdLst/>
              <a:ahLst/>
              <a:cxnLst/>
              <a:rect l="l" t="t" r="r" b="b"/>
              <a:pathLst>
                <a:path w="4585" h="9945" extrusionOk="0">
                  <a:moveTo>
                    <a:pt x="925" y="0"/>
                  </a:moveTo>
                  <a:cubicBezTo>
                    <a:pt x="925" y="0"/>
                    <a:pt x="55" y="6104"/>
                    <a:pt x="28" y="7250"/>
                  </a:cubicBezTo>
                  <a:cubicBezTo>
                    <a:pt x="0" y="8397"/>
                    <a:pt x="359" y="9722"/>
                    <a:pt x="1533" y="9929"/>
                  </a:cubicBezTo>
                  <a:cubicBezTo>
                    <a:pt x="1589" y="9940"/>
                    <a:pt x="1647" y="9945"/>
                    <a:pt x="1707" y="9945"/>
                  </a:cubicBezTo>
                  <a:cubicBezTo>
                    <a:pt x="2509" y="9945"/>
                    <a:pt x="3575" y="9029"/>
                    <a:pt x="4102" y="8245"/>
                  </a:cubicBezTo>
                  <a:cubicBezTo>
                    <a:pt x="4488" y="7678"/>
                    <a:pt x="4585" y="7112"/>
                    <a:pt x="4295" y="5690"/>
                  </a:cubicBezTo>
                  <a:cubicBezTo>
                    <a:pt x="4005" y="4254"/>
                    <a:pt x="3605" y="1961"/>
                    <a:pt x="3605" y="1961"/>
                  </a:cubicBezTo>
                  <a:cubicBezTo>
                    <a:pt x="3591" y="1865"/>
                    <a:pt x="3701" y="1271"/>
                    <a:pt x="3646" y="1174"/>
                  </a:cubicBezTo>
                  <a:lnTo>
                    <a:pt x="3356" y="884"/>
                  </a:lnTo>
                  <a:cubicBezTo>
                    <a:pt x="3356" y="884"/>
                    <a:pt x="3080" y="1036"/>
                    <a:pt x="3066" y="1216"/>
                  </a:cubicBezTo>
                  <a:cubicBezTo>
                    <a:pt x="2251" y="539"/>
                    <a:pt x="925" y="0"/>
                    <a:pt x="925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953632" y="1749982"/>
              <a:ext cx="57385" cy="60898"/>
            </a:xfrm>
            <a:custGeom>
              <a:avLst/>
              <a:gdLst/>
              <a:ahLst/>
              <a:cxnLst/>
              <a:rect l="l" t="t" r="r" b="b"/>
              <a:pathLst>
                <a:path w="2418" h="2566" extrusionOk="0">
                  <a:moveTo>
                    <a:pt x="2418" y="1"/>
                  </a:moveTo>
                  <a:lnTo>
                    <a:pt x="2418" y="1"/>
                  </a:lnTo>
                  <a:cubicBezTo>
                    <a:pt x="2009" y="817"/>
                    <a:pt x="1500" y="1031"/>
                    <a:pt x="1080" y="1031"/>
                  </a:cubicBezTo>
                  <a:cubicBezTo>
                    <a:pt x="618" y="1031"/>
                    <a:pt x="263" y="774"/>
                    <a:pt x="263" y="774"/>
                  </a:cubicBezTo>
                  <a:lnTo>
                    <a:pt x="208" y="829"/>
                  </a:lnTo>
                  <a:cubicBezTo>
                    <a:pt x="125" y="1464"/>
                    <a:pt x="56" y="2072"/>
                    <a:pt x="1" y="2555"/>
                  </a:cubicBezTo>
                  <a:cubicBezTo>
                    <a:pt x="58" y="2562"/>
                    <a:pt x="113" y="2565"/>
                    <a:pt x="168" y="2565"/>
                  </a:cubicBezTo>
                  <a:cubicBezTo>
                    <a:pt x="1721" y="2565"/>
                    <a:pt x="2417" y="1"/>
                    <a:pt x="2418" y="1"/>
                  </a:cubicBezTo>
                  <a:close/>
                </a:path>
              </a:pathLst>
            </a:custGeom>
            <a:solidFill>
              <a:srgbClr val="A96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947414" y="1724256"/>
              <a:ext cx="63603" cy="50621"/>
            </a:xfrm>
            <a:custGeom>
              <a:avLst/>
              <a:gdLst/>
              <a:ahLst/>
              <a:cxnLst/>
              <a:rect l="l" t="t" r="r" b="b"/>
              <a:pathLst>
                <a:path w="2680" h="2133" extrusionOk="0">
                  <a:moveTo>
                    <a:pt x="860" y="0"/>
                  </a:moveTo>
                  <a:cubicBezTo>
                    <a:pt x="467" y="0"/>
                    <a:pt x="132" y="76"/>
                    <a:pt x="0" y="270"/>
                  </a:cubicBezTo>
                  <a:cubicBezTo>
                    <a:pt x="125" y="919"/>
                    <a:pt x="318" y="1637"/>
                    <a:pt x="525" y="1844"/>
                  </a:cubicBezTo>
                  <a:cubicBezTo>
                    <a:pt x="623" y="1948"/>
                    <a:pt x="918" y="2133"/>
                    <a:pt x="1292" y="2133"/>
                  </a:cubicBezTo>
                  <a:cubicBezTo>
                    <a:pt x="1710" y="2133"/>
                    <a:pt x="2227" y="1902"/>
                    <a:pt x="2680" y="1071"/>
                  </a:cubicBezTo>
                  <a:cubicBezTo>
                    <a:pt x="2445" y="864"/>
                    <a:pt x="2072" y="463"/>
                    <a:pt x="2072" y="187"/>
                  </a:cubicBezTo>
                  <a:cubicBezTo>
                    <a:pt x="1706" y="76"/>
                    <a:pt x="1254" y="0"/>
                    <a:pt x="860" y="0"/>
                  </a:cubicBezTo>
                  <a:close/>
                </a:path>
              </a:pathLst>
            </a:custGeom>
            <a:solidFill>
              <a:srgbClr val="DA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933032" y="1635520"/>
              <a:ext cx="117310" cy="91536"/>
            </a:xfrm>
            <a:custGeom>
              <a:avLst/>
              <a:gdLst/>
              <a:ahLst/>
              <a:cxnLst/>
              <a:rect l="l" t="t" r="r" b="b"/>
              <a:pathLst>
                <a:path w="4943" h="3857" extrusionOk="0">
                  <a:moveTo>
                    <a:pt x="1974" y="1"/>
                  </a:moveTo>
                  <a:cubicBezTo>
                    <a:pt x="1923" y="1"/>
                    <a:pt x="1872" y="2"/>
                    <a:pt x="1822" y="4"/>
                  </a:cubicBezTo>
                  <a:cubicBezTo>
                    <a:pt x="1601" y="4"/>
                    <a:pt x="1380" y="45"/>
                    <a:pt x="1186" y="128"/>
                  </a:cubicBezTo>
                  <a:cubicBezTo>
                    <a:pt x="952" y="225"/>
                    <a:pt x="786" y="404"/>
                    <a:pt x="565" y="515"/>
                  </a:cubicBezTo>
                  <a:cubicBezTo>
                    <a:pt x="455" y="570"/>
                    <a:pt x="386" y="570"/>
                    <a:pt x="303" y="667"/>
                  </a:cubicBezTo>
                  <a:cubicBezTo>
                    <a:pt x="247" y="777"/>
                    <a:pt x="192" y="888"/>
                    <a:pt x="151" y="1012"/>
                  </a:cubicBezTo>
                  <a:cubicBezTo>
                    <a:pt x="0" y="1366"/>
                    <a:pt x="585" y="1523"/>
                    <a:pt x="1232" y="1523"/>
                  </a:cubicBezTo>
                  <a:cubicBezTo>
                    <a:pt x="1772" y="1523"/>
                    <a:pt x="2356" y="1414"/>
                    <a:pt x="2595" y="1219"/>
                  </a:cubicBezTo>
                  <a:cubicBezTo>
                    <a:pt x="2678" y="1150"/>
                    <a:pt x="2775" y="1109"/>
                    <a:pt x="2885" y="1109"/>
                  </a:cubicBezTo>
                  <a:cubicBezTo>
                    <a:pt x="2906" y="1105"/>
                    <a:pt x="2926" y="1104"/>
                    <a:pt x="2947" y="1104"/>
                  </a:cubicBezTo>
                  <a:cubicBezTo>
                    <a:pt x="3008" y="1104"/>
                    <a:pt x="3068" y="1119"/>
                    <a:pt x="3120" y="1150"/>
                  </a:cubicBezTo>
                  <a:cubicBezTo>
                    <a:pt x="3299" y="1261"/>
                    <a:pt x="3424" y="1454"/>
                    <a:pt x="3424" y="1675"/>
                  </a:cubicBezTo>
                  <a:cubicBezTo>
                    <a:pt x="3424" y="1799"/>
                    <a:pt x="3382" y="1924"/>
                    <a:pt x="3368" y="2048"/>
                  </a:cubicBezTo>
                  <a:cubicBezTo>
                    <a:pt x="3355" y="2255"/>
                    <a:pt x="3410" y="2448"/>
                    <a:pt x="3548" y="2600"/>
                  </a:cubicBezTo>
                  <a:cubicBezTo>
                    <a:pt x="3538" y="2432"/>
                    <a:pt x="3763" y="1929"/>
                    <a:pt x="3987" y="1929"/>
                  </a:cubicBezTo>
                  <a:cubicBezTo>
                    <a:pt x="4076" y="1929"/>
                    <a:pt x="4164" y="2007"/>
                    <a:pt x="4238" y="2214"/>
                  </a:cubicBezTo>
                  <a:cubicBezTo>
                    <a:pt x="4307" y="2407"/>
                    <a:pt x="4114" y="2614"/>
                    <a:pt x="4100" y="2821"/>
                  </a:cubicBezTo>
                  <a:cubicBezTo>
                    <a:pt x="4059" y="3194"/>
                    <a:pt x="4266" y="3553"/>
                    <a:pt x="4487" y="3857"/>
                  </a:cubicBezTo>
                  <a:cubicBezTo>
                    <a:pt x="4722" y="3608"/>
                    <a:pt x="4846" y="3277"/>
                    <a:pt x="4846" y="2932"/>
                  </a:cubicBezTo>
                  <a:cubicBezTo>
                    <a:pt x="4943" y="1592"/>
                    <a:pt x="4031" y="377"/>
                    <a:pt x="2719" y="87"/>
                  </a:cubicBezTo>
                  <a:cubicBezTo>
                    <a:pt x="2478" y="29"/>
                    <a:pt x="2226" y="1"/>
                    <a:pt x="1974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846598" y="2474938"/>
              <a:ext cx="497409" cy="81640"/>
            </a:xfrm>
            <a:custGeom>
              <a:avLst/>
              <a:gdLst/>
              <a:ahLst/>
              <a:cxnLst/>
              <a:rect l="l" t="t" r="r" b="b"/>
              <a:pathLst>
                <a:path w="20959" h="3440" extrusionOk="0">
                  <a:moveTo>
                    <a:pt x="20850" y="0"/>
                  </a:moveTo>
                  <a:cubicBezTo>
                    <a:pt x="20831" y="0"/>
                    <a:pt x="20811" y="5"/>
                    <a:pt x="20792" y="14"/>
                  </a:cubicBezTo>
                  <a:lnTo>
                    <a:pt x="17823" y="1519"/>
                  </a:lnTo>
                  <a:cubicBezTo>
                    <a:pt x="14887" y="2793"/>
                    <a:pt x="12067" y="3231"/>
                    <a:pt x="9577" y="3231"/>
                  </a:cubicBezTo>
                  <a:cubicBezTo>
                    <a:pt x="4128" y="3231"/>
                    <a:pt x="259" y="1134"/>
                    <a:pt x="202" y="1105"/>
                  </a:cubicBezTo>
                  <a:cubicBezTo>
                    <a:pt x="183" y="1094"/>
                    <a:pt x="164" y="1090"/>
                    <a:pt x="147" y="1090"/>
                  </a:cubicBezTo>
                  <a:cubicBezTo>
                    <a:pt x="53" y="1090"/>
                    <a:pt x="1" y="1226"/>
                    <a:pt x="106" y="1285"/>
                  </a:cubicBezTo>
                  <a:cubicBezTo>
                    <a:pt x="161" y="1312"/>
                    <a:pt x="4069" y="3439"/>
                    <a:pt x="9579" y="3439"/>
                  </a:cubicBezTo>
                  <a:cubicBezTo>
                    <a:pt x="12451" y="3439"/>
                    <a:pt x="15282" y="2859"/>
                    <a:pt x="17906" y="1713"/>
                  </a:cubicBezTo>
                  <a:lnTo>
                    <a:pt x="20889" y="194"/>
                  </a:lnTo>
                  <a:cubicBezTo>
                    <a:pt x="20944" y="166"/>
                    <a:pt x="20958" y="111"/>
                    <a:pt x="20931" y="56"/>
                  </a:cubicBezTo>
                  <a:cubicBezTo>
                    <a:pt x="20921" y="19"/>
                    <a:pt x="20888" y="0"/>
                    <a:pt x="20850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961511" y="1742767"/>
              <a:ext cx="16731" cy="10893"/>
            </a:xfrm>
            <a:custGeom>
              <a:avLst/>
              <a:gdLst/>
              <a:ahLst/>
              <a:cxnLst/>
              <a:rect l="l" t="t" r="r" b="b"/>
              <a:pathLst>
                <a:path w="705" h="459" extrusionOk="0">
                  <a:moveTo>
                    <a:pt x="0" y="1"/>
                  </a:moveTo>
                  <a:cubicBezTo>
                    <a:pt x="0" y="1"/>
                    <a:pt x="140" y="459"/>
                    <a:pt x="396" y="459"/>
                  </a:cubicBezTo>
                  <a:cubicBezTo>
                    <a:pt x="406" y="459"/>
                    <a:pt x="417" y="458"/>
                    <a:pt x="428" y="456"/>
                  </a:cubicBezTo>
                  <a:cubicBezTo>
                    <a:pt x="705" y="415"/>
                    <a:pt x="649" y="1"/>
                    <a:pt x="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071297" y="2554086"/>
              <a:ext cx="264000" cy="180106"/>
            </a:xfrm>
            <a:custGeom>
              <a:avLst/>
              <a:gdLst/>
              <a:ahLst/>
              <a:cxnLst/>
              <a:rect l="l" t="t" r="r" b="b"/>
              <a:pathLst>
                <a:path w="11124" h="7589" extrusionOk="0">
                  <a:moveTo>
                    <a:pt x="127" y="0"/>
                  </a:moveTo>
                  <a:cubicBezTo>
                    <a:pt x="117" y="0"/>
                    <a:pt x="107" y="2"/>
                    <a:pt x="97" y="7"/>
                  </a:cubicBezTo>
                  <a:cubicBezTo>
                    <a:pt x="42" y="7"/>
                    <a:pt x="1" y="63"/>
                    <a:pt x="14" y="118"/>
                  </a:cubicBezTo>
                  <a:cubicBezTo>
                    <a:pt x="14" y="187"/>
                    <a:pt x="1078" y="7023"/>
                    <a:pt x="6381" y="7547"/>
                  </a:cubicBezTo>
                  <a:cubicBezTo>
                    <a:pt x="6671" y="7575"/>
                    <a:pt x="6933" y="7589"/>
                    <a:pt x="7195" y="7589"/>
                  </a:cubicBezTo>
                  <a:cubicBezTo>
                    <a:pt x="9667" y="7589"/>
                    <a:pt x="10993" y="6429"/>
                    <a:pt x="11048" y="6374"/>
                  </a:cubicBezTo>
                  <a:cubicBezTo>
                    <a:pt x="11123" y="6299"/>
                    <a:pt x="11057" y="6191"/>
                    <a:pt x="10979" y="6191"/>
                  </a:cubicBezTo>
                  <a:cubicBezTo>
                    <a:pt x="10956" y="6191"/>
                    <a:pt x="10932" y="6200"/>
                    <a:pt x="10910" y="6222"/>
                  </a:cubicBezTo>
                  <a:cubicBezTo>
                    <a:pt x="10885" y="6234"/>
                    <a:pt x="9570" y="7377"/>
                    <a:pt x="7152" y="7377"/>
                  </a:cubicBezTo>
                  <a:cubicBezTo>
                    <a:pt x="6911" y="7377"/>
                    <a:pt x="6658" y="7365"/>
                    <a:pt x="6394" y="7340"/>
                  </a:cubicBezTo>
                  <a:cubicBezTo>
                    <a:pt x="1257" y="6829"/>
                    <a:pt x="221" y="159"/>
                    <a:pt x="208" y="90"/>
                  </a:cubicBezTo>
                  <a:cubicBezTo>
                    <a:pt x="208" y="45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7788786" y="2538470"/>
              <a:ext cx="580972" cy="73523"/>
            </a:xfrm>
            <a:custGeom>
              <a:avLst/>
              <a:gdLst/>
              <a:ahLst/>
              <a:cxnLst/>
              <a:rect l="l" t="t" r="r" b="b"/>
              <a:pathLst>
                <a:path w="24480" h="3098" extrusionOk="0">
                  <a:moveTo>
                    <a:pt x="24334" y="1"/>
                  </a:moveTo>
                  <a:cubicBezTo>
                    <a:pt x="24316" y="1"/>
                    <a:pt x="24297" y="5"/>
                    <a:pt x="24278" y="16"/>
                  </a:cubicBezTo>
                  <a:cubicBezTo>
                    <a:pt x="20159" y="2183"/>
                    <a:pt x="16015" y="2894"/>
                    <a:pt x="12353" y="2894"/>
                  </a:cubicBezTo>
                  <a:cubicBezTo>
                    <a:pt x="5443" y="2894"/>
                    <a:pt x="248" y="365"/>
                    <a:pt x="166" y="320"/>
                  </a:cubicBezTo>
                  <a:cubicBezTo>
                    <a:pt x="151" y="313"/>
                    <a:pt x="136" y="309"/>
                    <a:pt x="120" y="309"/>
                  </a:cubicBezTo>
                  <a:cubicBezTo>
                    <a:pt x="78" y="309"/>
                    <a:pt x="38" y="335"/>
                    <a:pt x="28" y="375"/>
                  </a:cubicBezTo>
                  <a:cubicBezTo>
                    <a:pt x="1" y="417"/>
                    <a:pt x="14" y="486"/>
                    <a:pt x="70" y="513"/>
                  </a:cubicBezTo>
                  <a:cubicBezTo>
                    <a:pt x="152" y="555"/>
                    <a:pt x="5386" y="3096"/>
                    <a:pt x="12346" y="3096"/>
                  </a:cubicBezTo>
                  <a:cubicBezTo>
                    <a:pt x="12429" y="3097"/>
                    <a:pt x="12512" y="3097"/>
                    <a:pt x="12595" y="3097"/>
                  </a:cubicBezTo>
                  <a:cubicBezTo>
                    <a:pt x="16708" y="3097"/>
                    <a:pt x="20747" y="2091"/>
                    <a:pt x="24375" y="196"/>
                  </a:cubicBezTo>
                  <a:cubicBezTo>
                    <a:pt x="24480" y="138"/>
                    <a:pt x="24427" y="1"/>
                    <a:pt x="2433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830080" y="2499525"/>
              <a:ext cx="54110" cy="189457"/>
            </a:xfrm>
            <a:custGeom>
              <a:avLst/>
              <a:gdLst/>
              <a:ahLst/>
              <a:cxnLst/>
              <a:rect l="l" t="t" r="r" b="b"/>
              <a:pathLst>
                <a:path w="2280" h="7983" extrusionOk="0">
                  <a:moveTo>
                    <a:pt x="774" y="0"/>
                  </a:moveTo>
                  <a:cubicBezTo>
                    <a:pt x="705" y="0"/>
                    <a:pt x="663" y="42"/>
                    <a:pt x="650" y="97"/>
                  </a:cubicBezTo>
                  <a:cubicBezTo>
                    <a:pt x="622" y="304"/>
                    <a:pt x="1" y="5303"/>
                    <a:pt x="277" y="6629"/>
                  </a:cubicBezTo>
                  <a:cubicBezTo>
                    <a:pt x="415" y="7402"/>
                    <a:pt x="1078" y="7968"/>
                    <a:pt x="1865" y="7982"/>
                  </a:cubicBezTo>
                  <a:lnTo>
                    <a:pt x="1865" y="7968"/>
                  </a:lnTo>
                  <a:cubicBezTo>
                    <a:pt x="1920" y="7968"/>
                    <a:pt x="1962" y="7927"/>
                    <a:pt x="1962" y="7885"/>
                  </a:cubicBezTo>
                  <a:lnTo>
                    <a:pt x="2279" y="3701"/>
                  </a:lnTo>
                  <a:cubicBezTo>
                    <a:pt x="2279" y="3646"/>
                    <a:pt x="2238" y="3591"/>
                    <a:pt x="2183" y="3591"/>
                  </a:cubicBezTo>
                  <a:cubicBezTo>
                    <a:pt x="2127" y="3591"/>
                    <a:pt x="2086" y="3632"/>
                    <a:pt x="2086" y="3687"/>
                  </a:cubicBezTo>
                  <a:lnTo>
                    <a:pt x="1768" y="7761"/>
                  </a:lnTo>
                  <a:cubicBezTo>
                    <a:pt x="1492" y="7747"/>
                    <a:pt x="705" y="7595"/>
                    <a:pt x="484" y="6574"/>
                  </a:cubicBezTo>
                  <a:cubicBezTo>
                    <a:pt x="208" y="5303"/>
                    <a:pt x="857" y="166"/>
                    <a:pt x="857" y="124"/>
                  </a:cubicBezTo>
                  <a:cubicBezTo>
                    <a:pt x="871" y="55"/>
                    <a:pt x="829" y="14"/>
                    <a:pt x="774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33200" y="3972032"/>
              <a:ext cx="276317" cy="25584"/>
            </a:xfrm>
            <a:custGeom>
              <a:avLst/>
              <a:gdLst/>
              <a:ahLst/>
              <a:cxnLst/>
              <a:rect l="l" t="t" r="r" b="b"/>
              <a:pathLst>
                <a:path w="11643" h="1078" extrusionOk="0">
                  <a:moveTo>
                    <a:pt x="11504" y="1"/>
                  </a:moveTo>
                  <a:lnTo>
                    <a:pt x="139" y="871"/>
                  </a:lnTo>
                  <a:cubicBezTo>
                    <a:pt x="1" y="871"/>
                    <a:pt x="1" y="1078"/>
                    <a:pt x="139" y="1078"/>
                  </a:cubicBezTo>
                  <a:lnTo>
                    <a:pt x="11504" y="208"/>
                  </a:lnTo>
                  <a:cubicBezTo>
                    <a:pt x="11642" y="208"/>
                    <a:pt x="11642" y="1"/>
                    <a:pt x="1150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663597" y="3966787"/>
              <a:ext cx="316948" cy="4936"/>
            </a:xfrm>
            <a:custGeom>
              <a:avLst/>
              <a:gdLst/>
              <a:ahLst/>
              <a:cxnLst/>
              <a:rect l="l" t="t" r="r" b="b"/>
              <a:pathLst>
                <a:path w="13355" h="208" extrusionOk="0">
                  <a:moveTo>
                    <a:pt x="138" y="1"/>
                  </a:moveTo>
                  <a:cubicBezTo>
                    <a:pt x="0" y="1"/>
                    <a:pt x="0" y="208"/>
                    <a:pt x="138" y="208"/>
                  </a:cubicBezTo>
                  <a:lnTo>
                    <a:pt x="13216" y="208"/>
                  </a:lnTo>
                  <a:cubicBezTo>
                    <a:pt x="13354" y="208"/>
                    <a:pt x="13354" y="1"/>
                    <a:pt x="13216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7881532" y="1779552"/>
              <a:ext cx="301213" cy="152102"/>
            </a:xfrm>
            <a:custGeom>
              <a:avLst/>
              <a:gdLst/>
              <a:ahLst/>
              <a:cxnLst/>
              <a:rect l="l" t="t" r="r" b="b"/>
              <a:pathLst>
                <a:path w="12692" h="6409" extrusionOk="0">
                  <a:moveTo>
                    <a:pt x="8877" y="1"/>
                  </a:moveTo>
                  <a:cubicBezTo>
                    <a:pt x="8671" y="1"/>
                    <a:pt x="8457" y="34"/>
                    <a:pt x="8231" y="108"/>
                  </a:cubicBezTo>
                  <a:cubicBezTo>
                    <a:pt x="7265" y="412"/>
                    <a:pt x="6781" y="1434"/>
                    <a:pt x="5759" y="1655"/>
                  </a:cubicBezTo>
                  <a:cubicBezTo>
                    <a:pt x="5352" y="1742"/>
                    <a:pt x="4673" y="1850"/>
                    <a:pt x="4096" y="1850"/>
                  </a:cubicBezTo>
                  <a:cubicBezTo>
                    <a:pt x="3399" y="1850"/>
                    <a:pt x="2851" y="1693"/>
                    <a:pt x="3108" y="1157"/>
                  </a:cubicBezTo>
                  <a:lnTo>
                    <a:pt x="3108" y="1157"/>
                  </a:lnTo>
                  <a:cubicBezTo>
                    <a:pt x="2362" y="1254"/>
                    <a:pt x="1630" y="1447"/>
                    <a:pt x="926" y="1737"/>
                  </a:cubicBezTo>
                  <a:cubicBezTo>
                    <a:pt x="719" y="3091"/>
                    <a:pt x="1" y="4030"/>
                    <a:pt x="1175" y="5052"/>
                  </a:cubicBezTo>
                  <a:cubicBezTo>
                    <a:pt x="1810" y="5618"/>
                    <a:pt x="2970" y="6129"/>
                    <a:pt x="3798" y="6308"/>
                  </a:cubicBezTo>
                  <a:cubicBezTo>
                    <a:pt x="4111" y="6377"/>
                    <a:pt x="4419" y="6408"/>
                    <a:pt x="4721" y="6408"/>
                  </a:cubicBezTo>
                  <a:cubicBezTo>
                    <a:pt x="6622" y="6408"/>
                    <a:pt x="8313" y="5160"/>
                    <a:pt x="9695" y="3933"/>
                  </a:cubicBezTo>
                  <a:cubicBezTo>
                    <a:pt x="10452" y="3247"/>
                    <a:pt x="11210" y="2621"/>
                    <a:pt x="12184" y="2621"/>
                  </a:cubicBezTo>
                  <a:cubicBezTo>
                    <a:pt x="12347" y="2621"/>
                    <a:pt x="12516" y="2639"/>
                    <a:pt x="12692" y="2676"/>
                  </a:cubicBezTo>
                  <a:cubicBezTo>
                    <a:pt x="12429" y="2345"/>
                    <a:pt x="12540" y="1903"/>
                    <a:pt x="12264" y="1599"/>
                  </a:cubicBezTo>
                  <a:cubicBezTo>
                    <a:pt x="12029" y="1365"/>
                    <a:pt x="11256" y="1088"/>
                    <a:pt x="10924" y="881"/>
                  </a:cubicBezTo>
                  <a:cubicBezTo>
                    <a:pt x="10263" y="437"/>
                    <a:pt x="9627" y="1"/>
                    <a:pt x="887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910778" y="4005471"/>
              <a:ext cx="241241" cy="126020"/>
            </a:xfrm>
            <a:custGeom>
              <a:avLst/>
              <a:gdLst/>
              <a:ahLst/>
              <a:cxnLst/>
              <a:rect l="l" t="t" r="r" b="b"/>
              <a:pathLst>
                <a:path w="10165" h="5310" extrusionOk="0">
                  <a:moveTo>
                    <a:pt x="3674" y="0"/>
                  </a:moveTo>
                  <a:lnTo>
                    <a:pt x="235" y="249"/>
                  </a:lnTo>
                  <a:cubicBezTo>
                    <a:pt x="97" y="774"/>
                    <a:pt x="14" y="1312"/>
                    <a:pt x="0" y="1851"/>
                  </a:cubicBezTo>
                  <a:cubicBezTo>
                    <a:pt x="14" y="2362"/>
                    <a:pt x="28" y="2845"/>
                    <a:pt x="42" y="3273"/>
                  </a:cubicBezTo>
                  <a:cubicBezTo>
                    <a:pt x="56" y="4060"/>
                    <a:pt x="663" y="4723"/>
                    <a:pt x="1450" y="4806"/>
                  </a:cubicBezTo>
                  <a:cubicBezTo>
                    <a:pt x="3278" y="5002"/>
                    <a:pt x="6478" y="5309"/>
                    <a:pt x="8253" y="5309"/>
                  </a:cubicBezTo>
                  <a:cubicBezTo>
                    <a:pt x="8731" y="5309"/>
                    <a:pt x="9105" y="5287"/>
                    <a:pt x="9322" y="5234"/>
                  </a:cubicBezTo>
                  <a:cubicBezTo>
                    <a:pt x="10012" y="5069"/>
                    <a:pt x="10164" y="4696"/>
                    <a:pt x="10151" y="4364"/>
                  </a:cubicBezTo>
                  <a:cubicBezTo>
                    <a:pt x="10137" y="4060"/>
                    <a:pt x="9930" y="3798"/>
                    <a:pt x="9626" y="3729"/>
                  </a:cubicBezTo>
                  <a:cubicBezTo>
                    <a:pt x="8079" y="3453"/>
                    <a:pt x="3674" y="0"/>
                    <a:pt x="367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371979" y="2409413"/>
              <a:ext cx="783979" cy="1232381"/>
            </a:xfrm>
            <a:custGeom>
              <a:avLst/>
              <a:gdLst/>
              <a:ahLst/>
              <a:cxnLst/>
              <a:rect l="l" t="t" r="r" b="b"/>
              <a:pathLst>
                <a:path w="33034" h="51928" extrusionOk="0">
                  <a:moveTo>
                    <a:pt x="24616" y="1"/>
                  </a:moveTo>
                  <a:cubicBezTo>
                    <a:pt x="22184" y="1"/>
                    <a:pt x="19457" y="1105"/>
                    <a:pt x="17345" y="2195"/>
                  </a:cubicBezTo>
                  <a:lnTo>
                    <a:pt x="5441" y="1864"/>
                  </a:lnTo>
                  <a:cubicBezTo>
                    <a:pt x="4447" y="2872"/>
                    <a:pt x="3964" y="6324"/>
                    <a:pt x="3826" y="10481"/>
                  </a:cubicBezTo>
                  <a:cubicBezTo>
                    <a:pt x="3826" y="10674"/>
                    <a:pt x="3812" y="10868"/>
                    <a:pt x="3812" y="11075"/>
                  </a:cubicBezTo>
                  <a:cubicBezTo>
                    <a:pt x="3936" y="13795"/>
                    <a:pt x="939" y="40945"/>
                    <a:pt x="939" y="40945"/>
                  </a:cubicBezTo>
                  <a:cubicBezTo>
                    <a:pt x="939" y="40945"/>
                    <a:pt x="0" y="50653"/>
                    <a:pt x="4848" y="51744"/>
                  </a:cubicBezTo>
                  <a:cubicBezTo>
                    <a:pt x="5473" y="51884"/>
                    <a:pt x="6163" y="51928"/>
                    <a:pt x="6877" y="51928"/>
                  </a:cubicBezTo>
                  <a:cubicBezTo>
                    <a:pt x="8111" y="51928"/>
                    <a:pt x="9416" y="51796"/>
                    <a:pt x="10583" y="51796"/>
                  </a:cubicBezTo>
                  <a:cubicBezTo>
                    <a:pt x="10813" y="51796"/>
                    <a:pt x="11038" y="51801"/>
                    <a:pt x="11255" y="51813"/>
                  </a:cubicBezTo>
                  <a:cubicBezTo>
                    <a:pt x="11326" y="51815"/>
                    <a:pt x="11397" y="51816"/>
                    <a:pt x="11468" y="51816"/>
                  </a:cubicBezTo>
                  <a:cubicBezTo>
                    <a:pt x="11966" y="51816"/>
                    <a:pt x="12474" y="51774"/>
                    <a:pt x="12981" y="51689"/>
                  </a:cubicBezTo>
                  <a:cubicBezTo>
                    <a:pt x="15098" y="51343"/>
                    <a:pt x="17114" y="50381"/>
                    <a:pt x="19411" y="50381"/>
                  </a:cubicBezTo>
                  <a:cubicBezTo>
                    <a:pt x="20051" y="50381"/>
                    <a:pt x="20713" y="50456"/>
                    <a:pt x="21405" y="50639"/>
                  </a:cubicBezTo>
                  <a:cubicBezTo>
                    <a:pt x="21847" y="50750"/>
                    <a:pt x="22289" y="50902"/>
                    <a:pt x="22703" y="51095"/>
                  </a:cubicBezTo>
                  <a:cubicBezTo>
                    <a:pt x="23829" y="51606"/>
                    <a:pt x="25041" y="51799"/>
                    <a:pt x="26223" y="51799"/>
                  </a:cubicBezTo>
                  <a:cubicBezTo>
                    <a:pt x="27406" y="51799"/>
                    <a:pt x="28559" y="51606"/>
                    <a:pt x="29567" y="51344"/>
                  </a:cubicBezTo>
                  <a:cubicBezTo>
                    <a:pt x="30768" y="51040"/>
                    <a:pt x="31928" y="50612"/>
                    <a:pt x="33033" y="50073"/>
                  </a:cubicBezTo>
                  <a:lnTo>
                    <a:pt x="31790" y="32963"/>
                  </a:lnTo>
                  <a:lnTo>
                    <a:pt x="30478" y="15011"/>
                  </a:lnTo>
                  <a:cubicBezTo>
                    <a:pt x="29581" y="8078"/>
                    <a:pt x="28407" y="1173"/>
                    <a:pt x="27371" y="621"/>
                  </a:cubicBezTo>
                  <a:cubicBezTo>
                    <a:pt x="26542" y="182"/>
                    <a:pt x="25603" y="1"/>
                    <a:pt x="24616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680051" y="2526058"/>
              <a:ext cx="49838" cy="388406"/>
            </a:xfrm>
            <a:custGeom>
              <a:avLst/>
              <a:gdLst/>
              <a:ahLst/>
              <a:cxnLst/>
              <a:rect l="l" t="t" r="r" b="b"/>
              <a:pathLst>
                <a:path w="2100" h="16366" extrusionOk="0">
                  <a:moveTo>
                    <a:pt x="332" y="1"/>
                  </a:moveTo>
                  <a:lnTo>
                    <a:pt x="0" y="16365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6498806" y="384651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484400" y="1778128"/>
              <a:ext cx="616167" cy="748927"/>
            </a:xfrm>
            <a:custGeom>
              <a:avLst/>
              <a:gdLst/>
              <a:ahLst/>
              <a:cxnLst/>
              <a:rect l="l" t="t" r="r" b="b"/>
              <a:pathLst>
                <a:path w="25963" h="31557" extrusionOk="0">
                  <a:moveTo>
                    <a:pt x="13315" y="0"/>
                  </a:moveTo>
                  <a:cubicBezTo>
                    <a:pt x="6155" y="0"/>
                    <a:pt x="2666" y="6800"/>
                    <a:pt x="1657" y="8675"/>
                  </a:cubicBezTo>
                  <a:cubicBezTo>
                    <a:pt x="1505" y="8951"/>
                    <a:pt x="1409" y="9255"/>
                    <a:pt x="1395" y="9572"/>
                  </a:cubicBezTo>
                  <a:cubicBezTo>
                    <a:pt x="1229" y="12030"/>
                    <a:pt x="525" y="23603"/>
                    <a:pt x="318" y="25578"/>
                  </a:cubicBezTo>
                  <a:cubicBezTo>
                    <a:pt x="0" y="28478"/>
                    <a:pt x="704" y="28478"/>
                    <a:pt x="704" y="28478"/>
                  </a:cubicBezTo>
                  <a:cubicBezTo>
                    <a:pt x="4549" y="30767"/>
                    <a:pt x="8237" y="31557"/>
                    <a:pt x="11503" y="31557"/>
                  </a:cubicBezTo>
                  <a:cubicBezTo>
                    <a:pt x="17025" y="31557"/>
                    <a:pt x="21342" y="29300"/>
                    <a:pt x="23173" y="28215"/>
                  </a:cubicBezTo>
                  <a:cubicBezTo>
                    <a:pt x="23767" y="27856"/>
                    <a:pt x="24084" y="27594"/>
                    <a:pt x="24070" y="26903"/>
                  </a:cubicBezTo>
                  <a:cubicBezTo>
                    <a:pt x="23974" y="23617"/>
                    <a:pt x="23021" y="13536"/>
                    <a:pt x="23905" y="9793"/>
                  </a:cubicBezTo>
                  <a:cubicBezTo>
                    <a:pt x="25962" y="1079"/>
                    <a:pt x="18022" y="499"/>
                    <a:pt x="14832" y="99"/>
                  </a:cubicBezTo>
                  <a:cubicBezTo>
                    <a:pt x="14309" y="32"/>
                    <a:pt x="13803" y="0"/>
                    <a:pt x="13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807043" y="1626074"/>
              <a:ext cx="92604" cy="124880"/>
            </a:xfrm>
            <a:custGeom>
              <a:avLst/>
              <a:gdLst/>
              <a:ahLst/>
              <a:cxnLst/>
              <a:rect l="l" t="t" r="r" b="b"/>
              <a:pathLst>
                <a:path w="3902" h="5262" extrusionOk="0">
                  <a:moveTo>
                    <a:pt x="2070" y="0"/>
                  </a:moveTo>
                  <a:cubicBezTo>
                    <a:pt x="0" y="0"/>
                    <a:pt x="132" y="1438"/>
                    <a:pt x="132" y="1438"/>
                  </a:cubicBezTo>
                  <a:cubicBezTo>
                    <a:pt x="132" y="1438"/>
                    <a:pt x="63" y="3440"/>
                    <a:pt x="960" y="4379"/>
                  </a:cubicBezTo>
                  <a:cubicBezTo>
                    <a:pt x="1581" y="5028"/>
                    <a:pt x="2261" y="5262"/>
                    <a:pt x="2695" y="5262"/>
                  </a:cubicBezTo>
                  <a:cubicBezTo>
                    <a:pt x="2888" y="5262"/>
                    <a:pt x="3033" y="5215"/>
                    <a:pt x="3101" y="5139"/>
                  </a:cubicBezTo>
                  <a:cubicBezTo>
                    <a:pt x="3557" y="4669"/>
                    <a:pt x="3902" y="2252"/>
                    <a:pt x="3709" y="1824"/>
                  </a:cubicBezTo>
                  <a:cubicBezTo>
                    <a:pt x="3515" y="1396"/>
                    <a:pt x="3709" y="222"/>
                    <a:pt x="3709" y="222"/>
                  </a:cubicBezTo>
                  <a:cubicBezTo>
                    <a:pt x="3048" y="65"/>
                    <a:pt x="2509" y="0"/>
                    <a:pt x="2070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6780653" y="1629088"/>
              <a:ext cx="108505" cy="245489"/>
            </a:xfrm>
            <a:custGeom>
              <a:avLst/>
              <a:gdLst/>
              <a:ahLst/>
              <a:cxnLst/>
              <a:rect l="l" t="t" r="r" b="b"/>
              <a:pathLst>
                <a:path w="4572" h="10344" extrusionOk="0">
                  <a:moveTo>
                    <a:pt x="2369" y="1"/>
                  </a:moveTo>
                  <a:cubicBezTo>
                    <a:pt x="2110" y="1"/>
                    <a:pt x="1847" y="69"/>
                    <a:pt x="1617" y="261"/>
                  </a:cubicBezTo>
                  <a:cubicBezTo>
                    <a:pt x="1616" y="249"/>
                    <a:pt x="1613" y="243"/>
                    <a:pt x="1609" y="243"/>
                  </a:cubicBezTo>
                  <a:cubicBezTo>
                    <a:pt x="1556" y="243"/>
                    <a:pt x="1244" y="1324"/>
                    <a:pt x="1244" y="1324"/>
                  </a:cubicBezTo>
                  <a:lnTo>
                    <a:pt x="940" y="1614"/>
                  </a:lnTo>
                  <a:cubicBezTo>
                    <a:pt x="885" y="1711"/>
                    <a:pt x="995" y="2305"/>
                    <a:pt x="981" y="2388"/>
                  </a:cubicBezTo>
                  <a:cubicBezTo>
                    <a:pt x="981" y="2388"/>
                    <a:pt x="581" y="4680"/>
                    <a:pt x="291" y="6103"/>
                  </a:cubicBezTo>
                  <a:cubicBezTo>
                    <a:pt x="1" y="7525"/>
                    <a:pt x="111" y="8091"/>
                    <a:pt x="484" y="8644"/>
                  </a:cubicBezTo>
                  <a:cubicBezTo>
                    <a:pt x="1011" y="9428"/>
                    <a:pt x="2065" y="10344"/>
                    <a:pt x="2877" y="10344"/>
                  </a:cubicBezTo>
                  <a:cubicBezTo>
                    <a:pt x="2937" y="10344"/>
                    <a:pt x="2996" y="10339"/>
                    <a:pt x="3053" y="10328"/>
                  </a:cubicBezTo>
                  <a:cubicBezTo>
                    <a:pt x="4213" y="10121"/>
                    <a:pt x="4572" y="8796"/>
                    <a:pt x="4544" y="7663"/>
                  </a:cubicBezTo>
                  <a:cubicBezTo>
                    <a:pt x="4517" y="6531"/>
                    <a:pt x="3647" y="441"/>
                    <a:pt x="3647" y="441"/>
                  </a:cubicBezTo>
                  <a:cubicBezTo>
                    <a:pt x="3647" y="441"/>
                    <a:pt x="3022" y="1"/>
                    <a:pt x="236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6829826" y="1729999"/>
              <a:ext cx="57053" cy="60542"/>
            </a:xfrm>
            <a:custGeom>
              <a:avLst/>
              <a:gdLst/>
              <a:ahLst/>
              <a:cxnLst/>
              <a:rect l="l" t="t" r="r" b="b"/>
              <a:pathLst>
                <a:path w="2404" h="255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683" y="2551"/>
                    <a:pt x="2235" y="2551"/>
                  </a:cubicBezTo>
                  <a:cubicBezTo>
                    <a:pt x="2290" y="2551"/>
                    <a:pt x="2346" y="2548"/>
                    <a:pt x="2403" y="2541"/>
                  </a:cubicBezTo>
                  <a:cubicBezTo>
                    <a:pt x="2348" y="2058"/>
                    <a:pt x="2279" y="1450"/>
                    <a:pt x="2196" y="815"/>
                  </a:cubicBezTo>
                  <a:lnTo>
                    <a:pt x="2141" y="760"/>
                  </a:lnTo>
                  <a:cubicBezTo>
                    <a:pt x="2141" y="760"/>
                    <a:pt x="1785" y="1013"/>
                    <a:pt x="1325" y="1013"/>
                  </a:cubicBezTo>
                  <a:cubicBezTo>
                    <a:pt x="907" y="1013"/>
                    <a:pt x="402" y="803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6763043" y="1602437"/>
              <a:ext cx="145718" cy="126684"/>
            </a:xfrm>
            <a:custGeom>
              <a:avLst/>
              <a:gdLst/>
              <a:ahLst/>
              <a:cxnLst/>
              <a:rect l="l" t="t" r="r" b="b"/>
              <a:pathLst>
                <a:path w="6140" h="5338" extrusionOk="0">
                  <a:moveTo>
                    <a:pt x="2974" y="0"/>
                  </a:moveTo>
                  <a:cubicBezTo>
                    <a:pt x="2914" y="0"/>
                    <a:pt x="2860" y="5"/>
                    <a:pt x="2814" y="17"/>
                  </a:cubicBezTo>
                  <a:cubicBezTo>
                    <a:pt x="2110" y="224"/>
                    <a:pt x="1503" y="694"/>
                    <a:pt x="1116" y="1329"/>
                  </a:cubicBezTo>
                  <a:cubicBezTo>
                    <a:pt x="715" y="1978"/>
                    <a:pt x="232" y="2475"/>
                    <a:pt x="122" y="3290"/>
                  </a:cubicBezTo>
                  <a:cubicBezTo>
                    <a:pt x="0" y="4160"/>
                    <a:pt x="810" y="5337"/>
                    <a:pt x="1185" y="5337"/>
                  </a:cubicBezTo>
                  <a:cubicBezTo>
                    <a:pt x="1280" y="5337"/>
                    <a:pt x="1348" y="5261"/>
                    <a:pt x="1364" y="5085"/>
                  </a:cubicBezTo>
                  <a:cubicBezTo>
                    <a:pt x="1613" y="4698"/>
                    <a:pt x="1820" y="4243"/>
                    <a:pt x="1779" y="3773"/>
                  </a:cubicBezTo>
                  <a:cubicBezTo>
                    <a:pt x="1737" y="3469"/>
                    <a:pt x="1751" y="3179"/>
                    <a:pt x="1806" y="2876"/>
                  </a:cubicBezTo>
                  <a:cubicBezTo>
                    <a:pt x="1883" y="2632"/>
                    <a:pt x="1959" y="2539"/>
                    <a:pt x="2030" y="2539"/>
                  </a:cubicBezTo>
                  <a:cubicBezTo>
                    <a:pt x="2228" y="2539"/>
                    <a:pt x="2383" y="3270"/>
                    <a:pt x="2373" y="3483"/>
                  </a:cubicBezTo>
                  <a:cubicBezTo>
                    <a:pt x="2524" y="3290"/>
                    <a:pt x="2593" y="3041"/>
                    <a:pt x="2566" y="2793"/>
                  </a:cubicBezTo>
                  <a:cubicBezTo>
                    <a:pt x="2566" y="2641"/>
                    <a:pt x="2511" y="2475"/>
                    <a:pt x="2511" y="2323"/>
                  </a:cubicBezTo>
                  <a:cubicBezTo>
                    <a:pt x="2511" y="2061"/>
                    <a:pt x="2635" y="1812"/>
                    <a:pt x="2842" y="1660"/>
                  </a:cubicBezTo>
                  <a:cubicBezTo>
                    <a:pt x="2911" y="1615"/>
                    <a:pt x="2979" y="1588"/>
                    <a:pt x="3056" y="1588"/>
                  </a:cubicBezTo>
                  <a:cubicBezTo>
                    <a:pt x="3072" y="1588"/>
                    <a:pt x="3088" y="1589"/>
                    <a:pt x="3104" y="1591"/>
                  </a:cubicBezTo>
                  <a:cubicBezTo>
                    <a:pt x="3215" y="1605"/>
                    <a:pt x="3312" y="1660"/>
                    <a:pt x="3394" y="1743"/>
                  </a:cubicBezTo>
                  <a:cubicBezTo>
                    <a:pt x="3718" y="2059"/>
                    <a:pt x="4677" y="2630"/>
                    <a:pt x="5343" y="2630"/>
                  </a:cubicBezTo>
                  <a:cubicBezTo>
                    <a:pt x="5814" y="2630"/>
                    <a:pt x="6139" y="2344"/>
                    <a:pt x="5991" y="1481"/>
                  </a:cubicBezTo>
                  <a:cubicBezTo>
                    <a:pt x="5949" y="1329"/>
                    <a:pt x="5894" y="1177"/>
                    <a:pt x="5797" y="1053"/>
                  </a:cubicBezTo>
                  <a:cubicBezTo>
                    <a:pt x="5714" y="928"/>
                    <a:pt x="5645" y="928"/>
                    <a:pt x="5535" y="859"/>
                  </a:cubicBezTo>
                  <a:cubicBezTo>
                    <a:pt x="5300" y="721"/>
                    <a:pt x="5107" y="487"/>
                    <a:pt x="4872" y="348"/>
                  </a:cubicBezTo>
                  <a:cubicBezTo>
                    <a:pt x="4665" y="252"/>
                    <a:pt x="4430" y="197"/>
                    <a:pt x="4195" y="197"/>
                  </a:cubicBezTo>
                  <a:cubicBezTo>
                    <a:pt x="3923" y="185"/>
                    <a:pt x="3336" y="0"/>
                    <a:pt x="2974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6498473" y="2451348"/>
              <a:ext cx="494823" cy="80975"/>
            </a:xfrm>
            <a:custGeom>
              <a:avLst/>
              <a:gdLst/>
              <a:ahLst/>
              <a:cxnLst/>
              <a:rect l="l" t="t" r="r" b="b"/>
              <a:pathLst>
                <a:path w="20850" h="3412" extrusionOk="0">
                  <a:moveTo>
                    <a:pt x="109" y="0"/>
                  </a:moveTo>
                  <a:cubicBezTo>
                    <a:pt x="71" y="0"/>
                    <a:pt x="38" y="19"/>
                    <a:pt x="28" y="55"/>
                  </a:cubicBezTo>
                  <a:cubicBezTo>
                    <a:pt x="1" y="97"/>
                    <a:pt x="15" y="166"/>
                    <a:pt x="70" y="193"/>
                  </a:cubicBezTo>
                  <a:lnTo>
                    <a:pt x="3025" y="1699"/>
                  </a:lnTo>
                  <a:cubicBezTo>
                    <a:pt x="5649" y="2831"/>
                    <a:pt x="8466" y="3411"/>
                    <a:pt x="11325" y="3411"/>
                  </a:cubicBezTo>
                  <a:cubicBezTo>
                    <a:pt x="16807" y="3411"/>
                    <a:pt x="20702" y="1298"/>
                    <a:pt x="20757" y="1271"/>
                  </a:cubicBezTo>
                  <a:cubicBezTo>
                    <a:pt x="20850" y="1212"/>
                    <a:pt x="20796" y="1076"/>
                    <a:pt x="20702" y="1076"/>
                  </a:cubicBezTo>
                  <a:cubicBezTo>
                    <a:pt x="20685" y="1076"/>
                    <a:pt x="20666" y="1080"/>
                    <a:pt x="20646" y="1091"/>
                  </a:cubicBezTo>
                  <a:cubicBezTo>
                    <a:pt x="20599" y="1120"/>
                    <a:pt x="16751" y="3204"/>
                    <a:pt x="11327" y="3204"/>
                  </a:cubicBezTo>
                  <a:cubicBezTo>
                    <a:pt x="8850" y="3204"/>
                    <a:pt x="6044" y="2770"/>
                    <a:pt x="3122" y="1505"/>
                  </a:cubicBezTo>
                  <a:lnTo>
                    <a:pt x="167" y="14"/>
                  </a:lnTo>
                  <a:cubicBezTo>
                    <a:pt x="148" y="5"/>
                    <a:pt x="128" y="0"/>
                    <a:pt x="109" y="0"/>
                  </a:cubicBezTo>
                  <a:close/>
                </a:path>
              </a:pathLst>
            </a:custGeom>
            <a:solidFill>
              <a:srgbClr val="79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046457" y="2007906"/>
              <a:ext cx="7571" cy="258613"/>
            </a:xfrm>
            <a:custGeom>
              <a:avLst/>
              <a:gdLst/>
              <a:ahLst/>
              <a:cxnLst/>
              <a:rect l="l" t="t" r="r" b="b"/>
              <a:pathLst>
                <a:path w="319" h="10897" extrusionOk="0">
                  <a:moveTo>
                    <a:pt x="222" y="1"/>
                  </a:moveTo>
                  <a:cubicBezTo>
                    <a:pt x="166" y="1"/>
                    <a:pt x="111" y="42"/>
                    <a:pt x="111" y="97"/>
                  </a:cubicBezTo>
                  <a:cubicBezTo>
                    <a:pt x="111" y="166"/>
                    <a:pt x="1" y="6436"/>
                    <a:pt x="111" y="10786"/>
                  </a:cubicBezTo>
                  <a:cubicBezTo>
                    <a:pt x="111" y="10841"/>
                    <a:pt x="166" y="10896"/>
                    <a:pt x="222" y="10896"/>
                  </a:cubicBezTo>
                  <a:cubicBezTo>
                    <a:pt x="277" y="10883"/>
                    <a:pt x="318" y="10841"/>
                    <a:pt x="318" y="10786"/>
                  </a:cubicBezTo>
                  <a:cubicBezTo>
                    <a:pt x="222" y="6422"/>
                    <a:pt x="318" y="166"/>
                    <a:pt x="318" y="111"/>
                  </a:cubicBezTo>
                  <a:cubicBezTo>
                    <a:pt x="318" y="42"/>
                    <a:pt x="277" y="1"/>
                    <a:pt x="222" y="1"/>
                  </a:cubicBezTo>
                  <a:close/>
                </a:path>
              </a:pathLst>
            </a:custGeom>
            <a:solidFill>
              <a:srgbClr val="151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58994" y="1714264"/>
              <a:ext cx="22641" cy="10229"/>
            </a:xfrm>
            <a:custGeom>
              <a:avLst/>
              <a:gdLst/>
              <a:ahLst/>
              <a:cxnLst/>
              <a:rect l="l" t="t" r="r" b="b"/>
              <a:pathLst>
                <a:path w="954" h="431" extrusionOk="0">
                  <a:moveTo>
                    <a:pt x="83" y="0"/>
                  </a:moveTo>
                  <a:cubicBezTo>
                    <a:pt x="83" y="0"/>
                    <a:pt x="1" y="387"/>
                    <a:pt x="373" y="428"/>
                  </a:cubicBezTo>
                  <a:cubicBezTo>
                    <a:pt x="389" y="430"/>
                    <a:pt x="405" y="431"/>
                    <a:pt x="420" y="431"/>
                  </a:cubicBezTo>
                  <a:cubicBezTo>
                    <a:pt x="763" y="431"/>
                    <a:pt x="953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488316" y="2521857"/>
              <a:ext cx="563338" cy="71411"/>
            </a:xfrm>
            <a:custGeom>
              <a:avLst/>
              <a:gdLst/>
              <a:ahLst/>
              <a:cxnLst/>
              <a:rect l="l" t="t" r="r" b="b"/>
              <a:pathLst>
                <a:path w="23737" h="3009" extrusionOk="0">
                  <a:moveTo>
                    <a:pt x="23582" y="1"/>
                  </a:moveTo>
                  <a:cubicBezTo>
                    <a:pt x="23566" y="1"/>
                    <a:pt x="23550" y="4"/>
                    <a:pt x="23532" y="12"/>
                  </a:cubicBezTo>
                  <a:cubicBezTo>
                    <a:pt x="23459" y="58"/>
                    <a:pt x="18393" y="2802"/>
                    <a:pt x="11527" y="2802"/>
                  </a:cubicBezTo>
                  <a:cubicBezTo>
                    <a:pt x="8066" y="2802"/>
                    <a:pt x="4147" y="2104"/>
                    <a:pt x="180" y="12"/>
                  </a:cubicBezTo>
                  <a:cubicBezTo>
                    <a:pt x="165" y="5"/>
                    <a:pt x="150" y="1"/>
                    <a:pt x="134" y="1"/>
                  </a:cubicBezTo>
                  <a:cubicBezTo>
                    <a:pt x="91" y="1"/>
                    <a:pt x="49" y="27"/>
                    <a:pt x="28" y="67"/>
                  </a:cubicBezTo>
                  <a:cubicBezTo>
                    <a:pt x="1" y="109"/>
                    <a:pt x="28" y="178"/>
                    <a:pt x="84" y="205"/>
                  </a:cubicBezTo>
                  <a:cubicBezTo>
                    <a:pt x="3580" y="2043"/>
                    <a:pt x="7472" y="3009"/>
                    <a:pt x="11420" y="3009"/>
                  </a:cubicBezTo>
                  <a:cubicBezTo>
                    <a:pt x="11448" y="3009"/>
                    <a:pt x="11476" y="3009"/>
                    <a:pt x="11504" y="3009"/>
                  </a:cubicBezTo>
                  <a:cubicBezTo>
                    <a:pt x="18437" y="3009"/>
                    <a:pt x="23560" y="233"/>
                    <a:pt x="23629" y="192"/>
                  </a:cubicBezTo>
                  <a:cubicBezTo>
                    <a:pt x="23736" y="132"/>
                    <a:pt x="23679" y="1"/>
                    <a:pt x="23582" y="1"/>
                  </a:cubicBezTo>
                  <a:close/>
                </a:path>
              </a:pathLst>
            </a:custGeom>
            <a:solidFill>
              <a:srgbClr val="48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506685" y="1962672"/>
              <a:ext cx="545041" cy="260203"/>
            </a:xfrm>
            <a:custGeom>
              <a:avLst/>
              <a:gdLst/>
              <a:ahLst/>
              <a:cxnLst/>
              <a:rect l="l" t="t" r="r" b="b"/>
              <a:pathLst>
                <a:path w="22966" h="10964" extrusionOk="0">
                  <a:moveTo>
                    <a:pt x="22814" y="9668"/>
                  </a:move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cubicBezTo>
                    <a:pt x="22814" y="9668"/>
                    <a:pt x="22814" y="9668"/>
                    <a:pt x="22814" y="9668"/>
                  </a:cubicBezTo>
                  <a:close/>
                  <a:moveTo>
                    <a:pt x="1063" y="1"/>
                  </a:moveTo>
                  <a:cubicBezTo>
                    <a:pt x="359" y="2915"/>
                    <a:pt x="0" y="5898"/>
                    <a:pt x="0" y="8894"/>
                  </a:cubicBezTo>
                  <a:cubicBezTo>
                    <a:pt x="0" y="8894"/>
                    <a:pt x="5188" y="10964"/>
                    <a:pt x="12708" y="10964"/>
                  </a:cubicBezTo>
                  <a:cubicBezTo>
                    <a:pt x="15757" y="10964"/>
                    <a:pt x="19189" y="10624"/>
                    <a:pt x="22814" y="9668"/>
                  </a:cubicBezTo>
                  <a:lnTo>
                    <a:pt x="22814" y="9668"/>
                  </a:lnTo>
                  <a:cubicBezTo>
                    <a:pt x="22813" y="9654"/>
                    <a:pt x="22635" y="4716"/>
                    <a:pt x="22966" y="1907"/>
                  </a:cubicBezTo>
                  <a:lnTo>
                    <a:pt x="22966" y="1907"/>
                  </a:lnTo>
                  <a:cubicBezTo>
                    <a:pt x="22965" y="1907"/>
                    <a:pt x="20157" y="2075"/>
                    <a:pt x="16488" y="2075"/>
                  </a:cubicBezTo>
                  <a:cubicBezTo>
                    <a:pt x="11184" y="2075"/>
                    <a:pt x="4083" y="1723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758059" y="1593869"/>
              <a:ext cx="76039" cy="64363"/>
            </a:xfrm>
            <a:custGeom>
              <a:avLst/>
              <a:gdLst/>
              <a:ahLst/>
              <a:cxnLst/>
              <a:rect l="l" t="t" r="r" b="b"/>
              <a:pathLst>
                <a:path w="3204" h="2712" extrusionOk="0">
                  <a:moveTo>
                    <a:pt x="1733" y="1"/>
                  </a:moveTo>
                  <a:cubicBezTo>
                    <a:pt x="1629" y="1"/>
                    <a:pt x="1533" y="7"/>
                    <a:pt x="1450" y="19"/>
                  </a:cubicBezTo>
                  <a:cubicBezTo>
                    <a:pt x="981" y="102"/>
                    <a:pt x="566" y="392"/>
                    <a:pt x="345" y="834"/>
                  </a:cubicBezTo>
                  <a:cubicBezTo>
                    <a:pt x="0" y="1455"/>
                    <a:pt x="193" y="2380"/>
                    <a:pt x="843" y="2712"/>
                  </a:cubicBezTo>
                  <a:cubicBezTo>
                    <a:pt x="1298" y="2298"/>
                    <a:pt x="1519" y="1676"/>
                    <a:pt x="1975" y="1248"/>
                  </a:cubicBezTo>
                  <a:cubicBezTo>
                    <a:pt x="2223" y="986"/>
                    <a:pt x="2527" y="806"/>
                    <a:pt x="2873" y="723"/>
                  </a:cubicBezTo>
                  <a:cubicBezTo>
                    <a:pt x="3038" y="696"/>
                    <a:pt x="3135" y="709"/>
                    <a:pt x="3204" y="488"/>
                  </a:cubicBezTo>
                  <a:cubicBezTo>
                    <a:pt x="2929" y="145"/>
                    <a:pt x="2237" y="1"/>
                    <a:pt x="1733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839652" y="1673587"/>
              <a:ext cx="31517" cy="13504"/>
            </a:xfrm>
            <a:custGeom>
              <a:avLst/>
              <a:gdLst/>
              <a:ahLst/>
              <a:cxnLst/>
              <a:rect l="l" t="t" r="r" b="b"/>
              <a:pathLst>
                <a:path w="1328" h="569" extrusionOk="0">
                  <a:moveTo>
                    <a:pt x="695" y="0"/>
                  </a:moveTo>
                  <a:cubicBezTo>
                    <a:pt x="568" y="0"/>
                    <a:pt x="438" y="39"/>
                    <a:pt x="332" y="154"/>
                  </a:cubicBezTo>
                  <a:cubicBezTo>
                    <a:pt x="1" y="499"/>
                    <a:pt x="208" y="568"/>
                    <a:pt x="263" y="568"/>
                  </a:cubicBezTo>
                  <a:cubicBezTo>
                    <a:pt x="318" y="557"/>
                    <a:pt x="716" y="332"/>
                    <a:pt x="970" y="332"/>
                  </a:cubicBezTo>
                  <a:cubicBezTo>
                    <a:pt x="1038" y="332"/>
                    <a:pt x="1095" y="348"/>
                    <a:pt x="1133" y="389"/>
                  </a:cubicBezTo>
                  <a:cubicBezTo>
                    <a:pt x="1133" y="392"/>
                    <a:pt x="1145" y="395"/>
                    <a:pt x="1161" y="395"/>
                  </a:cubicBezTo>
                  <a:cubicBezTo>
                    <a:pt x="1217" y="395"/>
                    <a:pt x="1328" y="357"/>
                    <a:pt x="1188" y="154"/>
                  </a:cubicBezTo>
                  <a:cubicBezTo>
                    <a:pt x="1188" y="154"/>
                    <a:pt x="949" y="0"/>
                    <a:pt x="695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873708" y="1673587"/>
              <a:ext cx="31849" cy="13504"/>
            </a:xfrm>
            <a:custGeom>
              <a:avLst/>
              <a:gdLst/>
              <a:ahLst/>
              <a:cxnLst/>
              <a:rect l="l" t="t" r="r" b="b"/>
              <a:pathLst>
                <a:path w="1342" h="569" extrusionOk="0">
                  <a:moveTo>
                    <a:pt x="637" y="0"/>
                  </a:moveTo>
                  <a:cubicBezTo>
                    <a:pt x="379" y="0"/>
                    <a:pt x="140" y="154"/>
                    <a:pt x="140" y="154"/>
                  </a:cubicBezTo>
                  <a:cubicBezTo>
                    <a:pt x="1" y="357"/>
                    <a:pt x="119" y="395"/>
                    <a:pt x="179" y="395"/>
                  </a:cubicBezTo>
                  <a:cubicBezTo>
                    <a:pt x="197" y="395"/>
                    <a:pt x="209" y="392"/>
                    <a:pt x="209" y="389"/>
                  </a:cubicBezTo>
                  <a:cubicBezTo>
                    <a:pt x="247" y="348"/>
                    <a:pt x="305" y="332"/>
                    <a:pt x="373" y="332"/>
                  </a:cubicBezTo>
                  <a:cubicBezTo>
                    <a:pt x="626" y="332"/>
                    <a:pt x="1022" y="557"/>
                    <a:pt x="1065" y="568"/>
                  </a:cubicBezTo>
                  <a:cubicBezTo>
                    <a:pt x="1121" y="568"/>
                    <a:pt x="1341" y="499"/>
                    <a:pt x="1010" y="154"/>
                  </a:cubicBezTo>
                  <a:cubicBezTo>
                    <a:pt x="900" y="39"/>
                    <a:pt x="766" y="0"/>
                    <a:pt x="637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095298" y="2765970"/>
              <a:ext cx="33059" cy="426070"/>
            </a:xfrm>
            <a:custGeom>
              <a:avLst/>
              <a:gdLst/>
              <a:ahLst/>
              <a:cxnLst/>
              <a:rect l="l" t="t" r="r" b="b"/>
              <a:pathLst>
                <a:path w="1393" h="17953" extrusionOk="0">
                  <a:moveTo>
                    <a:pt x="0" y="0"/>
                  </a:moveTo>
                  <a:lnTo>
                    <a:pt x="621" y="8497"/>
                  </a:lnTo>
                  <a:lnTo>
                    <a:pt x="621" y="8497"/>
                  </a:lnTo>
                  <a:cubicBezTo>
                    <a:pt x="561" y="6298"/>
                    <a:pt x="444" y="3458"/>
                    <a:pt x="0" y="0"/>
                  </a:cubicBezTo>
                  <a:close/>
                  <a:moveTo>
                    <a:pt x="621" y="8497"/>
                  </a:moveTo>
                  <a:cubicBezTo>
                    <a:pt x="658" y="9856"/>
                    <a:pt x="674" y="10970"/>
                    <a:pt x="732" y="11835"/>
                  </a:cubicBezTo>
                  <a:cubicBezTo>
                    <a:pt x="761" y="12272"/>
                    <a:pt x="893" y="13093"/>
                    <a:pt x="1026" y="14038"/>
                  </a:cubicBezTo>
                  <a:lnTo>
                    <a:pt x="1026" y="14038"/>
                  </a:lnTo>
                  <a:lnTo>
                    <a:pt x="621" y="8497"/>
                  </a:lnTo>
                  <a:close/>
                  <a:moveTo>
                    <a:pt x="1026" y="14038"/>
                  </a:moveTo>
                  <a:lnTo>
                    <a:pt x="1312" y="17953"/>
                  </a:lnTo>
                  <a:cubicBezTo>
                    <a:pt x="1392" y="16866"/>
                    <a:pt x="1208" y="15335"/>
                    <a:pt x="1026" y="14038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879973" y="3611203"/>
              <a:ext cx="193705" cy="400177"/>
            </a:xfrm>
            <a:custGeom>
              <a:avLst/>
              <a:gdLst/>
              <a:ahLst/>
              <a:cxnLst/>
              <a:rect l="l" t="t" r="r" b="b"/>
              <a:pathLst>
                <a:path w="8162" h="16862" extrusionOk="0">
                  <a:moveTo>
                    <a:pt x="0" y="0"/>
                  </a:moveTo>
                  <a:cubicBezTo>
                    <a:pt x="884" y="9060"/>
                    <a:pt x="1533" y="16862"/>
                    <a:pt x="1533" y="16862"/>
                  </a:cubicBezTo>
                  <a:lnTo>
                    <a:pt x="5662" y="16682"/>
                  </a:lnTo>
                  <a:cubicBezTo>
                    <a:pt x="5662" y="16682"/>
                    <a:pt x="8162" y="7499"/>
                    <a:pt x="8162" y="705"/>
                  </a:cubicBez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63"/>
                    <a:pt x="442" y="111"/>
                    <a:pt x="0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487011" y="3636098"/>
              <a:ext cx="192732" cy="392654"/>
            </a:xfrm>
            <a:custGeom>
              <a:avLst/>
              <a:gdLst/>
              <a:ahLst/>
              <a:cxnLst/>
              <a:rect l="l" t="t" r="r" b="b"/>
              <a:pathLst>
                <a:path w="8121" h="16545" extrusionOk="0">
                  <a:moveTo>
                    <a:pt x="8121" y="1"/>
                  </a:moveTo>
                  <a:lnTo>
                    <a:pt x="8121" y="1"/>
                  </a:ln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70" y="8577"/>
                    <a:pt x="1" y="16421"/>
                    <a:pt x="1" y="16421"/>
                  </a:cubicBezTo>
                  <a:lnTo>
                    <a:pt x="4061" y="16545"/>
                  </a:lnTo>
                  <a:cubicBezTo>
                    <a:pt x="4061" y="16545"/>
                    <a:pt x="7375" y="7997"/>
                    <a:pt x="812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461783" y="2658153"/>
              <a:ext cx="997" cy="13765"/>
            </a:xfrm>
            <a:custGeom>
              <a:avLst/>
              <a:gdLst/>
              <a:ahLst/>
              <a:cxnLst/>
              <a:rect l="l" t="t" r="r" b="b"/>
              <a:pathLst>
                <a:path w="42" h="580" extrusionOk="0">
                  <a:moveTo>
                    <a:pt x="0" y="0"/>
                  </a:moveTo>
                  <a:cubicBezTo>
                    <a:pt x="0" y="0"/>
                    <a:pt x="0" y="207"/>
                    <a:pt x="28" y="580"/>
                  </a:cubicBezTo>
                  <a:cubicBezTo>
                    <a:pt x="28" y="387"/>
                    <a:pt x="42" y="193"/>
                    <a:pt x="42" y="0"/>
                  </a:cubicBez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095298" y="27656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775099" y="3408670"/>
              <a:ext cx="104898" cy="203862"/>
            </a:xfrm>
            <a:custGeom>
              <a:avLst/>
              <a:gdLst/>
              <a:ahLst/>
              <a:cxnLst/>
              <a:rect l="l" t="t" r="r" b="b"/>
              <a:pathLst>
                <a:path w="4420" h="8590" extrusionOk="0">
                  <a:moveTo>
                    <a:pt x="3729" y="0"/>
                  </a:moveTo>
                  <a:lnTo>
                    <a:pt x="0" y="8534"/>
                  </a:lnTo>
                  <a:lnTo>
                    <a:pt x="0" y="8590"/>
                  </a:lnTo>
                  <a:cubicBezTo>
                    <a:pt x="789" y="8408"/>
                    <a:pt x="1596" y="8276"/>
                    <a:pt x="2441" y="8276"/>
                  </a:cubicBezTo>
                  <a:cubicBezTo>
                    <a:pt x="3076" y="8276"/>
                    <a:pt x="3732" y="8351"/>
                    <a:pt x="4419" y="8534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680051" y="2863961"/>
              <a:ext cx="169474" cy="772161"/>
            </a:xfrm>
            <a:custGeom>
              <a:avLst/>
              <a:gdLst/>
              <a:ahLst/>
              <a:cxnLst/>
              <a:rect l="l" t="t" r="r" b="b"/>
              <a:pathLst>
                <a:path w="7141" h="32536" extrusionOk="0">
                  <a:moveTo>
                    <a:pt x="7140" y="0"/>
                  </a:moveTo>
                  <a:cubicBezTo>
                    <a:pt x="7140" y="3"/>
                    <a:pt x="3950" y="24513"/>
                    <a:pt x="0" y="32536"/>
                  </a:cubicBezTo>
                  <a:cubicBezTo>
                    <a:pt x="1050" y="32370"/>
                    <a:pt x="2086" y="32039"/>
                    <a:pt x="3149" y="31763"/>
                  </a:cubicBezTo>
                  <a:cubicBezTo>
                    <a:pt x="4130" y="26694"/>
                    <a:pt x="6795" y="11808"/>
                    <a:pt x="7140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879973" y="3611203"/>
              <a:ext cx="193705" cy="98680"/>
            </a:xfrm>
            <a:custGeom>
              <a:avLst/>
              <a:gdLst/>
              <a:ahLst/>
              <a:cxnLst/>
              <a:rect l="l" t="t" r="r" b="b"/>
              <a:pathLst>
                <a:path w="8162" h="4158" extrusionOk="0">
                  <a:moveTo>
                    <a:pt x="0" y="0"/>
                  </a:moveTo>
                  <a:lnTo>
                    <a:pt x="0" y="0"/>
                  </a:lnTo>
                  <a:cubicBezTo>
                    <a:pt x="138" y="1437"/>
                    <a:pt x="277" y="2818"/>
                    <a:pt x="401" y="4157"/>
                  </a:cubicBezTo>
                  <a:lnTo>
                    <a:pt x="8162" y="705"/>
                  </a:ln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77"/>
                    <a:pt x="442" y="125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487011" y="3636098"/>
              <a:ext cx="192732" cy="114414"/>
            </a:xfrm>
            <a:custGeom>
              <a:avLst/>
              <a:gdLst/>
              <a:ahLst/>
              <a:cxnLst/>
              <a:rect l="l" t="t" r="r" b="b"/>
              <a:pathLst>
                <a:path w="8121" h="4821" extrusionOk="0">
                  <a:moveTo>
                    <a:pt x="8121" y="1"/>
                  </a:move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14" y="1700"/>
                    <a:pt x="28" y="3315"/>
                    <a:pt x="42" y="4820"/>
                  </a:cubicBezTo>
                  <a:lnTo>
                    <a:pt x="8121" y="1"/>
                  </a:ln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309373" y="1771887"/>
              <a:ext cx="478518" cy="1066657"/>
            </a:xfrm>
            <a:custGeom>
              <a:avLst/>
              <a:gdLst/>
              <a:ahLst/>
              <a:cxnLst/>
              <a:rect l="l" t="t" r="r" b="b"/>
              <a:pathLst>
                <a:path w="20163" h="44945" extrusionOk="0">
                  <a:moveTo>
                    <a:pt x="18026" y="0"/>
                  </a:moveTo>
                  <a:cubicBezTo>
                    <a:pt x="14445" y="0"/>
                    <a:pt x="11738" y="845"/>
                    <a:pt x="9626" y="3386"/>
                  </a:cubicBezTo>
                  <a:cubicBezTo>
                    <a:pt x="7416" y="6051"/>
                    <a:pt x="6312" y="8040"/>
                    <a:pt x="5939" y="15566"/>
                  </a:cubicBezTo>
                  <a:cubicBezTo>
                    <a:pt x="5580" y="22927"/>
                    <a:pt x="1658" y="29403"/>
                    <a:pt x="1575" y="32303"/>
                  </a:cubicBezTo>
                  <a:cubicBezTo>
                    <a:pt x="1478" y="35839"/>
                    <a:pt x="1" y="43959"/>
                    <a:pt x="4945" y="44691"/>
                  </a:cubicBezTo>
                  <a:cubicBezTo>
                    <a:pt x="6146" y="44865"/>
                    <a:pt x="7189" y="44945"/>
                    <a:pt x="8098" y="44945"/>
                  </a:cubicBezTo>
                  <a:cubicBezTo>
                    <a:pt x="12454" y="44945"/>
                    <a:pt x="13717" y="43111"/>
                    <a:pt x="14459" y="41031"/>
                  </a:cubicBezTo>
                  <a:cubicBezTo>
                    <a:pt x="16572" y="35093"/>
                    <a:pt x="16296" y="28257"/>
                    <a:pt x="16848" y="22029"/>
                  </a:cubicBezTo>
                  <a:cubicBezTo>
                    <a:pt x="17111" y="19074"/>
                    <a:pt x="17097" y="16160"/>
                    <a:pt x="17235" y="13205"/>
                  </a:cubicBezTo>
                  <a:cubicBezTo>
                    <a:pt x="17428" y="9380"/>
                    <a:pt x="18768" y="3676"/>
                    <a:pt x="20163" y="86"/>
                  </a:cubicBezTo>
                  <a:cubicBezTo>
                    <a:pt x="19418" y="31"/>
                    <a:pt x="18706" y="0"/>
                    <a:pt x="18026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886856" y="1789496"/>
              <a:ext cx="241882" cy="1051540"/>
            </a:xfrm>
            <a:custGeom>
              <a:avLst/>
              <a:gdLst/>
              <a:ahLst/>
              <a:cxnLst/>
              <a:rect l="l" t="t" r="r" b="b"/>
              <a:pathLst>
                <a:path w="10192" h="44308" extrusionOk="0">
                  <a:moveTo>
                    <a:pt x="550" y="1"/>
                  </a:moveTo>
                  <a:cubicBezTo>
                    <a:pt x="365" y="1"/>
                    <a:pt x="181" y="12"/>
                    <a:pt x="0" y="34"/>
                  </a:cubicBezTo>
                  <a:cubicBezTo>
                    <a:pt x="0" y="34"/>
                    <a:pt x="3770" y="1567"/>
                    <a:pt x="4143" y="12518"/>
                  </a:cubicBezTo>
                  <a:cubicBezTo>
                    <a:pt x="4516" y="23483"/>
                    <a:pt x="6380" y="41670"/>
                    <a:pt x="7319" y="42720"/>
                  </a:cubicBezTo>
                  <a:cubicBezTo>
                    <a:pt x="8245" y="43769"/>
                    <a:pt x="9653" y="44308"/>
                    <a:pt x="9653" y="44308"/>
                  </a:cubicBezTo>
                  <a:cubicBezTo>
                    <a:pt x="9653" y="44308"/>
                    <a:pt x="10192" y="37527"/>
                    <a:pt x="9778" y="30609"/>
                  </a:cubicBezTo>
                  <a:cubicBezTo>
                    <a:pt x="9349" y="23690"/>
                    <a:pt x="9253" y="22157"/>
                    <a:pt x="8783" y="16592"/>
                  </a:cubicBezTo>
                  <a:cubicBezTo>
                    <a:pt x="8507" y="13181"/>
                    <a:pt x="7099" y="3901"/>
                    <a:pt x="7099" y="3901"/>
                  </a:cubicBezTo>
                  <a:cubicBezTo>
                    <a:pt x="5538" y="1714"/>
                    <a:pt x="2877" y="1"/>
                    <a:pt x="550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878976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5" y="1"/>
                  </a:moveTo>
                  <a:cubicBezTo>
                    <a:pt x="70" y="1"/>
                    <a:pt x="1" y="222"/>
                    <a:pt x="42" y="236"/>
                  </a:cubicBezTo>
                  <a:cubicBezTo>
                    <a:pt x="93" y="236"/>
                    <a:pt x="168" y="165"/>
                    <a:pt x="277" y="165"/>
                  </a:cubicBezTo>
                  <a:cubicBezTo>
                    <a:pt x="286" y="165"/>
                    <a:pt x="295" y="166"/>
                    <a:pt x="305" y="167"/>
                  </a:cubicBezTo>
                  <a:cubicBezTo>
                    <a:pt x="407" y="167"/>
                    <a:pt x="497" y="237"/>
                    <a:pt x="543" y="237"/>
                  </a:cubicBezTo>
                  <a:cubicBezTo>
                    <a:pt x="547" y="237"/>
                    <a:pt x="550" y="237"/>
                    <a:pt x="553" y="236"/>
                  </a:cubicBezTo>
                  <a:cubicBezTo>
                    <a:pt x="595" y="208"/>
                    <a:pt x="526" y="1"/>
                    <a:pt x="305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6857688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4" y="1"/>
                  </a:moveTo>
                  <a:cubicBezTo>
                    <a:pt x="69" y="1"/>
                    <a:pt x="0" y="222"/>
                    <a:pt x="42" y="236"/>
                  </a:cubicBezTo>
                  <a:cubicBezTo>
                    <a:pt x="93" y="236"/>
                    <a:pt x="167" y="165"/>
                    <a:pt x="276" y="165"/>
                  </a:cubicBezTo>
                  <a:cubicBezTo>
                    <a:pt x="285" y="165"/>
                    <a:pt x="295" y="166"/>
                    <a:pt x="304" y="167"/>
                  </a:cubicBezTo>
                  <a:cubicBezTo>
                    <a:pt x="406" y="167"/>
                    <a:pt x="496" y="237"/>
                    <a:pt x="542" y="237"/>
                  </a:cubicBezTo>
                  <a:cubicBezTo>
                    <a:pt x="546" y="237"/>
                    <a:pt x="549" y="237"/>
                    <a:pt x="553" y="236"/>
                  </a:cubicBezTo>
                  <a:cubicBezTo>
                    <a:pt x="594" y="208"/>
                    <a:pt x="525" y="1"/>
                    <a:pt x="304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969793" y="1686521"/>
              <a:ext cx="31730" cy="13005"/>
            </a:xfrm>
            <a:custGeom>
              <a:avLst/>
              <a:gdLst/>
              <a:ahLst/>
              <a:cxnLst/>
              <a:rect l="l" t="t" r="r" b="b"/>
              <a:pathLst>
                <a:path w="1337" h="548" extrusionOk="0">
                  <a:moveTo>
                    <a:pt x="649" y="0"/>
                  </a:moveTo>
                  <a:cubicBezTo>
                    <a:pt x="395" y="0"/>
                    <a:pt x="162" y="147"/>
                    <a:pt x="162" y="147"/>
                  </a:cubicBezTo>
                  <a:cubicBezTo>
                    <a:pt x="1" y="371"/>
                    <a:pt x="186" y="382"/>
                    <a:pt x="225" y="382"/>
                  </a:cubicBezTo>
                  <a:cubicBezTo>
                    <a:pt x="229" y="382"/>
                    <a:pt x="231" y="382"/>
                    <a:pt x="231" y="382"/>
                  </a:cubicBezTo>
                  <a:cubicBezTo>
                    <a:pt x="270" y="340"/>
                    <a:pt x="330" y="323"/>
                    <a:pt x="399" y="323"/>
                  </a:cubicBezTo>
                  <a:cubicBezTo>
                    <a:pt x="649" y="323"/>
                    <a:pt x="1030" y="537"/>
                    <a:pt x="1074" y="548"/>
                  </a:cubicBezTo>
                  <a:cubicBezTo>
                    <a:pt x="1129" y="548"/>
                    <a:pt x="1336" y="479"/>
                    <a:pt x="1018" y="147"/>
                  </a:cubicBezTo>
                  <a:cubicBezTo>
                    <a:pt x="908" y="37"/>
                    <a:pt x="776" y="0"/>
                    <a:pt x="649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6924" y="1686521"/>
              <a:ext cx="31707" cy="13005"/>
            </a:xfrm>
            <a:custGeom>
              <a:avLst/>
              <a:gdLst/>
              <a:ahLst/>
              <a:cxnLst/>
              <a:rect l="l" t="t" r="r" b="b"/>
              <a:pathLst>
                <a:path w="1336" h="548" extrusionOk="0">
                  <a:moveTo>
                    <a:pt x="692" y="0"/>
                  </a:moveTo>
                  <a:cubicBezTo>
                    <a:pt x="567" y="0"/>
                    <a:pt x="438" y="37"/>
                    <a:pt x="332" y="147"/>
                  </a:cubicBezTo>
                  <a:cubicBezTo>
                    <a:pt x="1" y="479"/>
                    <a:pt x="222" y="548"/>
                    <a:pt x="277" y="548"/>
                  </a:cubicBezTo>
                  <a:cubicBezTo>
                    <a:pt x="320" y="537"/>
                    <a:pt x="701" y="323"/>
                    <a:pt x="951" y="323"/>
                  </a:cubicBezTo>
                  <a:cubicBezTo>
                    <a:pt x="1021" y="323"/>
                    <a:pt x="1080" y="340"/>
                    <a:pt x="1119" y="382"/>
                  </a:cubicBezTo>
                  <a:cubicBezTo>
                    <a:pt x="1119" y="382"/>
                    <a:pt x="1121" y="382"/>
                    <a:pt x="1126" y="382"/>
                  </a:cubicBezTo>
                  <a:cubicBezTo>
                    <a:pt x="1162" y="382"/>
                    <a:pt x="1336" y="371"/>
                    <a:pt x="1174" y="147"/>
                  </a:cubicBezTo>
                  <a:cubicBezTo>
                    <a:pt x="1174" y="147"/>
                    <a:pt x="941" y="0"/>
                    <a:pt x="692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952326" y="1701140"/>
              <a:ext cx="14121" cy="5411"/>
            </a:xfrm>
            <a:custGeom>
              <a:avLst/>
              <a:gdLst/>
              <a:ahLst/>
              <a:cxnLst/>
              <a:rect l="l" t="t" r="r" b="b"/>
              <a:pathLst>
                <a:path w="595" h="228" extrusionOk="0">
                  <a:moveTo>
                    <a:pt x="291" y="1"/>
                  </a:moveTo>
                  <a:cubicBezTo>
                    <a:pt x="70" y="15"/>
                    <a:pt x="1" y="208"/>
                    <a:pt x="42" y="222"/>
                  </a:cubicBezTo>
                  <a:cubicBezTo>
                    <a:pt x="48" y="226"/>
                    <a:pt x="55" y="227"/>
                    <a:pt x="63" y="227"/>
                  </a:cubicBezTo>
                  <a:cubicBezTo>
                    <a:pt x="111" y="227"/>
                    <a:pt x="196" y="167"/>
                    <a:pt x="291" y="167"/>
                  </a:cubicBezTo>
                  <a:cubicBezTo>
                    <a:pt x="391" y="167"/>
                    <a:pt x="480" y="224"/>
                    <a:pt x="527" y="224"/>
                  </a:cubicBezTo>
                  <a:cubicBezTo>
                    <a:pt x="531" y="224"/>
                    <a:pt x="535" y="223"/>
                    <a:pt x="539" y="222"/>
                  </a:cubicBezTo>
                  <a:cubicBezTo>
                    <a:pt x="594" y="222"/>
                    <a:pt x="512" y="1"/>
                    <a:pt x="291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973306" y="1701140"/>
              <a:ext cx="13789" cy="5411"/>
            </a:xfrm>
            <a:custGeom>
              <a:avLst/>
              <a:gdLst/>
              <a:ahLst/>
              <a:cxnLst/>
              <a:rect l="l" t="t" r="r" b="b"/>
              <a:pathLst>
                <a:path w="581" h="228" extrusionOk="0">
                  <a:moveTo>
                    <a:pt x="290" y="1"/>
                  </a:moveTo>
                  <a:cubicBezTo>
                    <a:pt x="56" y="15"/>
                    <a:pt x="0" y="208"/>
                    <a:pt x="28" y="222"/>
                  </a:cubicBezTo>
                  <a:cubicBezTo>
                    <a:pt x="34" y="226"/>
                    <a:pt x="41" y="227"/>
                    <a:pt x="49" y="227"/>
                  </a:cubicBezTo>
                  <a:cubicBezTo>
                    <a:pt x="98" y="227"/>
                    <a:pt x="184" y="167"/>
                    <a:pt x="290" y="167"/>
                  </a:cubicBezTo>
                  <a:cubicBezTo>
                    <a:pt x="391" y="167"/>
                    <a:pt x="468" y="224"/>
                    <a:pt x="523" y="224"/>
                  </a:cubicBezTo>
                  <a:cubicBezTo>
                    <a:pt x="529" y="224"/>
                    <a:pt x="534" y="223"/>
                    <a:pt x="539" y="222"/>
                  </a:cubicBezTo>
                  <a:cubicBezTo>
                    <a:pt x="580" y="222"/>
                    <a:pt x="511" y="1"/>
                    <a:pt x="290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662014" y="1763082"/>
              <a:ext cx="125877" cy="27245"/>
            </a:xfrm>
            <a:custGeom>
              <a:avLst/>
              <a:gdLst/>
              <a:ahLst/>
              <a:cxnLst/>
              <a:rect l="l" t="t" r="r" b="b"/>
              <a:pathLst>
                <a:path w="5304" h="1148" extrusionOk="0">
                  <a:moveTo>
                    <a:pt x="1734" y="1"/>
                  </a:moveTo>
                  <a:cubicBezTo>
                    <a:pt x="1142" y="1"/>
                    <a:pt x="592" y="284"/>
                    <a:pt x="249" y="774"/>
                  </a:cubicBezTo>
                  <a:lnTo>
                    <a:pt x="1" y="1147"/>
                  </a:lnTo>
                  <a:lnTo>
                    <a:pt x="5304" y="457"/>
                  </a:lnTo>
                  <a:lnTo>
                    <a:pt x="1962" y="15"/>
                  </a:lnTo>
                  <a:cubicBezTo>
                    <a:pt x="1885" y="5"/>
                    <a:pt x="1809" y="1"/>
                    <a:pt x="173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6646612" y="1770392"/>
              <a:ext cx="105230" cy="82209"/>
            </a:xfrm>
            <a:custGeom>
              <a:avLst/>
              <a:gdLst/>
              <a:ahLst/>
              <a:cxnLst/>
              <a:rect l="l" t="t" r="r" b="b"/>
              <a:pathLst>
                <a:path w="4434" h="3464" extrusionOk="0">
                  <a:moveTo>
                    <a:pt x="2809" y="1"/>
                  </a:moveTo>
                  <a:cubicBezTo>
                    <a:pt x="1874" y="1"/>
                    <a:pt x="987" y="435"/>
                    <a:pt x="415" y="1184"/>
                  </a:cubicBezTo>
                  <a:cubicBezTo>
                    <a:pt x="167" y="1530"/>
                    <a:pt x="1" y="1902"/>
                    <a:pt x="42" y="2234"/>
                  </a:cubicBezTo>
                  <a:cubicBezTo>
                    <a:pt x="42" y="2234"/>
                    <a:pt x="959" y="3463"/>
                    <a:pt x="2001" y="3463"/>
                  </a:cubicBezTo>
                  <a:cubicBezTo>
                    <a:pt x="2138" y="3463"/>
                    <a:pt x="2278" y="3442"/>
                    <a:pt x="2418" y="3394"/>
                  </a:cubicBezTo>
                  <a:cubicBezTo>
                    <a:pt x="3619" y="2966"/>
                    <a:pt x="4434" y="107"/>
                    <a:pt x="4434" y="107"/>
                  </a:cubicBezTo>
                  <a:lnTo>
                    <a:pt x="3053" y="11"/>
                  </a:lnTo>
                  <a:cubicBezTo>
                    <a:pt x="2971" y="4"/>
                    <a:pt x="2890" y="1"/>
                    <a:pt x="280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8378965" y="4093518"/>
              <a:ext cx="158937" cy="75730"/>
            </a:xfrm>
            <a:custGeom>
              <a:avLst/>
              <a:gdLst/>
              <a:ahLst/>
              <a:cxnLst/>
              <a:rect l="l" t="t" r="r" b="b"/>
              <a:pathLst>
                <a:path w="6697" h="3191" extrusionOk="0">
                  <a:moveTo>
                    <a:pt x="2641" y="1"/>
                  </a:moveTo>
                  <a:cubicBezTo>
                    <a:pt x="2232" y="1"/>
                    <a:pt x="1364" y="40"/>
                    <a:pt x="971" y="350"/>
                  </a:cubicBezTo>
                  <a:cubicBezTo>
                    <a:pt x="432" y="779"/>
                    <a:pt x="128" y="1579"/>
                    <a:pt x="59" y="2215"/>
                  </a:cubicBezTo>
                  <a:cubicBezTo>
                    <a:pt x="0" y="2755"/>
                    <a:pt x="62" y="3166"/>
                    <a:pt x="3584" y="3166"/>
                  </a:cubicBezTo>
                  <a:cubicBezTo>
                    <a:pt x="4202" y="3166"/>
                    <a:pt x="4927" y="3153"/>
                    <a:pt x="5776" y="3126"/>
                  </a:cubicBezTo>
                  <a:cubicBezTo>
                    <a:pt x="5776" y="3126"/>
                    <a:pt x="5908" y="3191"/>
                    <a:pt x="6071" y="3191"/>
                  </a:cubicBezTo>
                  <a:cubicBezTo>
                    <a:pt x="6341" y="3191"/>
                    <a:pt x="6696" y="3014"/>
                    <a:pt x="6688" y="2077"/>
                  </a:cubicBezTo>
                  <a:cubicBezTo>
                    <a:pt x="6674" y="1345"/>
                    <a:pt x="6011" y="5"/>
                    <a:pt x="6011" y="5"/>
                  </a:cubicBezTo>
                  <a:lnTo>
                    <a:pt x="2862" y="5"/>
                  </a:lnTo>
                  <a:cubicBezTo>
                    <a:pt x="2862" y="5"/>
                    <a:pt x="2777" y="1"/>
                    <a:pt x="2641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442678" y="4080513"/>
              <a:ext cx="158937" cy="75635"/>
            </a:xfrm>
            <a:custGeom>
              <a:avLst/>
              <a:gdLst/>
              <a:ahLst/>
              <a:cxnLst/>
              <a:rect l="l" t="t" r="r" b="b"/>
              <a:pathLst>
                <a:path w="6697" h="3187" extrusionOk="0">
                  <a:moveTo>
                    <a:pt x="6025" y="1"/>
                  </a:moveTo>
                  <a:lnTo>
                    <a:pt x="2877" y="15"/>
                  </a:lnTo>
                  <a:cubicBezTo>
                    <a:pt x="2877" y="15"/>
                    <a:pt x="2791" y="10"/>
                    <a:pt x="2655" y="10"/>
                  </a:cubicBezTo>
                  <a:cubicBezTo>
                    <a:pt x="2245" y="10"/>
                    <a:pt x="1375" y="49"/>
                    <a:pt x="971" y="360"/>
                  </a:cubicBezTo>
                  <a:cubicBezTo>
                    <a:pt x="446" y="774"/>
                    <a:pt x="128" y="1589"/>
                    <a:pt x="59" y="2210"/>
                  </a:cubicBezTo>
                  <a:cubicBezTo>
                    <a:pt x="1" y="2751"/>
                    <a:pt x="72" y="3161"/>
                    <a:pt x="3589" y="3161"/>
                  </a:cubicBezTo>
                  <a:cubicBezTo>
                    <a:pt x="4206" y="3161"/>
                    <a:pt x="4929" y="3149"/>
                    <a:pt x="5777" y="3122"/>
                  </a:cubicBezTo>
                  <a:cubicBezTo>
                    <a:pt x="5777" y="3122"/>
                    <a:pt x="5908" y="3187"/>
                    <a:pt x="6071" y="3187"/>
                  </a:cubicBezTo>
                  <a:cubicBezTo>
                    <a:pt x="6341" y="3187"/>
                    <a:pt x="6697" y="3010"/>
                    <a:pt x="6688" y="2072"/>
                  </a:cubicBezTo>
                  <a:cubicBezTo>
                    <a:pt x="6674" y="1354"/>
                    <a:pt x="6025" y="1"/>
                    <a:pt x="6025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8345289" y="4043158"/>
              <a:ext cx="176665" cy="59023"/>
            </a:xfrm>
            <a:custGeom>
              <a:avLst/>
              <a:gdLst/>
              <a:ahLst/>
              <a:cxnLst/>
              <a:rect l="l" t="t" r="r" b="b"/>
              <a:pathLst>
                <a:path w="7444" h="2487" extrusionOk="0">
                  <a:moveTo>
                    <a:pt x="7361" y="0"/>
                  </a:moveTo>
                  <a:lnTo>
                    <a:pt x="0" y="290"/>
                  </a:lnTo>
                  <a:lnTo>
                    <a:pt x="2390" y="2486"/>
                  </a:lnTo>
                  <a:lnTo>
                    <a:pt x="7444" y="2127"/>
                  </a:lnTo>
                  <a:lnTo>
                    <a:pt x="7361" y="0"/>
                  </a:ln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6491923" y="2226839"/>
              <a:ext cx="336290" cy="299291"/>
            </a:xfrm>
            <a:custGeom>
              <a:avLst/>
              <a:gdLst/>
              <a:ahLst/>
              <a:cxnLst/>
              <a:rect l="l" t="t" r="r" b="b"/>
              <a:pathLst>
                <a:path w="14170" h="12611" extrusionOk="0">
                  <a:moveTo>
                    <a:pt x="3467" y="1"/>
                  </a:moveTo>
                  <a:lnTo>
                    <a:pt x="1" y="8148"/>
                  </a:lnTo>
                  <a:cubicBezTo>
                    <a:pt x="1" y="8148"/>
                    <a:pt x="3706" y="12610"/>
                    <a:pt x="8118" y="12610"/>
                  </a:cubicBezTo>
                  <a:cubicBezTo>
                    <a:pt x="8165" y="12610"/>
                    <a:pt x="8212" y="12610"/>
                    <a:pt x="8259" y="12609"/>
                  </a:cubicBezTo>
                  <a:cubicBezTo>
                    <a:pt x="12733" y="12526"/>
                    <a:pt x="14169" y="9460"/>
                    <a:pt x="14169" y="9460"/>
                  </a:cubicBezTo>
                  <a:lnTo>
                    <a:pt x="13189" y="3039"/>
                  </a:lnTo>
                  <a:cubicBezTo>
                    <a:pt x="12978" y="3103"/>
                    <a:pt x="12727" y="3133"/>
                    <a:pt x="12447" y="3133"/>
                  </a:cubicBezTo>
                  <a:cubicBezTo>
                    <a:pt x="9560" y="3133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6587945" y="1880819"/>
              <a:ext cx="146216" cy="404046"/>
            </a:xfrm>
            <a:custGeom>
              <a:avLst/>
              <a:gdLst/>
              <a:ahLst/>
              <a:cxnLst/>
              <a:rect l="l" t="t" r="r" b="b"/>
              <a:pathLst>
                <a:path w="6161" h="17025" extrusionOk="0">
                  <a:moveTo>
                    <a:pt x="4927" y="1"/>
                  </a:moveTo>
                  <a:cubicBezTo>
                    <a:pt x="4914" y="1"/>
                    <a:pt x="4901" y="4"/>
                    <a:pt x="4890" y="11"/>
                  </a:cubicBezTo>
                  <a:cubicBezTo>
                    <a:pt x="4834" y="39"/>
                    <a:pt x="4807" y="94"/>
                    <a:pt x="4834" y="149"/>
                  </a:cubicBezTo>
                  <a:cubicBezTo>
                    <a:pt x="4834" y="177"/>
                    <a:pt x="5911" y="2801"/>
                    <a:pt x="3025" y="7703"/>
                  </a:cubicBezTo>
                  <a:cubicBezTo>
                    <a:pt x="1989" y="9457"/>
                    <a:pt x="1" y="13807"/>
                    <a:pt x="3660" y="16390"/>
                  </a:cubicBezTo>
                  <a:cubicBezTo>
                    <a:pt x="4144" y="16735"/>
                    <a:pt x="4751" y="17025"/>
                    <a:pt x="5055" y="17025"/>
                  </a:cubicBezTo>
                  <a:cubicBezTo>
                    <a:pt x="5130" y="17025"/>
                    <a:pt x="5137" y="16810"/>
                    <a:pt x="5107" y="16810"/>
                  </a:cubicBezTo>
                  <a:cubicBezTo>
                    <a:pt x="5104" y="16810"/>
                    <a:pt x="5101" y="16812"/>
                    <a:pt x="5097" y="16818"/>
                  </a:cubicBezTo>
                  <a:lnTo>
                    <a:pt x="5055" y="16818"/>
                  </a:lnTo>
                  <a:cubicBezTo>
                    <a:pt x="4779" y="16818"/>
                    <a:pt x="3633" y="16334"/>
                    <a:pt x="2777" y="15271"/>
                  </a:cubicBezTo>
                  <a:cubicBezTo>
                    <a:pt x="1741" y="13959"/>
                    <a:pt x="968" y="11611"/>
                    <a:pt x="3205" y="7814"/>
                  </a:cubicBezTo>
                  <a:cubicBezTo>
                    <a:pt x="6160" y="2801"/>
                    <a:pt x="5069" y="177"/>
                    <a:pt x="5028" y="67"/>
                  </a:cubicBezTo>
                  <a:cubicBezTo>
                    <a:pt x="5007" y="26"/>
                    <a:pt x="4965" y="1"/>
                    <a:pt x="4927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6441136" y="2396668"/>
              <a:ext cx="249429" cy="131715"/>
            </a:xfrm>
            <a:custGeom>
              <a:avLst/>
              <a:gdLst/>
              <a:ahLst/>
              <a:cxnLst/>
              <a:rect l="l" t="t" r="r" b="b"/>
              <a:pathLst>
                <a:path w="10510" h="5550" extrusionOk="0">
                  <a:moveTo>
                    <a:pt x="118" y="1"/>
                  </a:moveTo>
                  <a:cubicBezTo>
                    <a:pt x="95" y="1"/>
                    <a:pt x="73" y="8"/>
                    <a:pt x="55" y="26"/>
                  </a:cubicBezTo>
                  <a:cubicBezTo>
                    <a:pt x="0" y="67"/>
                    <a:pt x="0" y="122"/>
                    <a:pt x="28" y="177"/>
                  </a:cubicBezTo>
                  <a:cubicBezTo>
                    <a:pt x="69" y="219"/>
                    <a:pt x="3812" y="4942"/>
                    <a:pt x="10385" y="5549"/>
                  </a:cubicBezTo>
                  <a:lnTo>
                    <a:pt x="10399" y="5549"/>
                  </a:lnTo>
                  <a:cubicBezTo>
                    <a:pt x="10454" y="5549"/>
                    <a:pt x="10496" y="5508"/>
                    <a:pt x="10496" y="5453"/>
                  </a:cubicBezTo>
                  <a:cubicBezTo>
                    <a:pt x="10509" y="5397"/>
                    <a:pt x="10468" y="5342"/>
                    <a:pt x="10399" y="5342"/>
                  </a:cubicBezTo>
                  <a:cubicBezTo>
                    <a:pt x="3922" y="4735"/>
                    <a:pt x="235" y="95"/>
                    <a:pt x="207" y="39"/>
                  </a:cubicBezTo>
                  <a:cubicBezTo>
                    <a:pt x="183" y="15"/>
                    <a:pt x="150" y="1"/>
                    <a:pt x="11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6845561" y="2301525"/>
              <a:ext cx="115720" cy="83681"/>
            </a:xfrm>
            <a:custGeom>
              <a:avLst/>
              <a:gdLst/>
              <a:ahLst/>
              <a:cxnLst/>
              <a:rect l="l" t="t" r="r" b="b"/>
              <a:pathLst>
                <a:path w="4876" h="3526" extrusionOk="0">
                  <a:moveTo>
                    <a:pt x="3181" y="1"/>
                  </a:moveTo>
                  <a:cubicBezTo>
                    <a:pt x="1915" y="1"/>
                    <a:pt x="0" y="1521"/>
                    <a:pt x="0" y="1521"/>
                  </a:cubicBezTo>
                  <a:lnTo>
                    <a:pt x="1064" y="2405"/>
                  </a:lnTo>
                  <a:cubicBezTo>
                    <a:pt x="1701" y="2951"/>
                    <a:pt x="1729" y="3525"/>
                    <a:pt x="2259" y="3525"/>
                  </a:cubicBezTo>
                  <a:cubicBezTo>
                    <a:pt x="2373" y="3525"/>
                    <a:pt x="2509" y="3499"/>
                    <a:pt x="2679" y="3441"/>
                  </a:cubicBezTo>
                  <a:cubicBezTo>
                    <a:pt x="3080" y="3330"/>
                    <a:pt x="4640" y="2695"/>
                    <a:pt x="4792" y="2391"/>
                  </a:cubicBezTo>
                  <a:cubicBezTo>
                    <a:pt x="4792" y="2391"/>
                    <a:pt x="4875" y="499"/>
                    <a:pt x="3563" y="57"/>
                  </a:cubicBezTo>
                  <a:cubicBezTo>
                    <a:pt x="3445" y="19"/>
                    <a:pt x="3317" y="1"/>
                    <a:pt x="318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6810485" y="2329316"/>
              <a:ext cx="111780" cy="88949"/>
            </a:xfrm>
            <a:custGeom>
              <a:avLst/>
              <a:gdLst/>
              <a:ahLst/>
              <a:cxnLst/>
              <a:rect l="l" t="t" r="r" b="b"/>
              <a:pathLst>
                <a:path w="4710" h="3748" extrusionOk="0">
                  <a:moveTo>
                    <a:pt x="1994" y="1"/>
                  </a:moveTo>
                  <a:cubicBezTo>
                    <a:pt x="1982" y="1"/>
                    <a:pt x="1971" y="2"/>
                    <a:pt x="1962" y="5"/>
                  </a:cubicBezTo>
                  <a:cubicBezTo>
                    <a:pt x="1343" y="209"/>
                    <a:pt x="847" y="259"/>
                    <a:pt x="508" y="259"/>
                  </a:cubicBezTo>
                  <a:cubicBezTo>
                    <a:pt x="181" y="259"/>
                    <a:pt x="1" y="212"/>
                    <a:pt x="1" y="212"/>
                  </a:cubicBezTo>
                  <a:lnTo>
                    <a:pt x="1" y="212"/>
                  </a:lnTo>
                  <a:lnTo>
                    <a:pt x="539" y="3747"/>
                  </a:lnTo>
                  <a:cubicBezTo>
                    <a:pt x="2141" y="3526"/>
                    <a:pt x="4710" y="1966"/>
                    <a:pt x="4710" y="1966"/>
                  </a:cubicBezTo>
                  <a:cubicBezTo>
                    <a:pt x="4710" y="1966"/>
                    <a:pt x="2443" y="1"/>
                    <a:pt x="199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850236" y="2311540"/>
              <a:ext cx="41223" cy="27411"/>
            </a:xfrm>
            <a:custGeom>
              <a:avLst/>
              <a:gdLst/>
              <a:ahLst/>
              <a:cxnLst/>
              <a:rect l="l" t="t" r="r" b="b"/>
              <a:pathLst>
                <a:path w="1737" h="1155" extrusionOk="0">
                  <a:moveTo>
                    <a:pt x="227" y="0"/>
                  </a:moveTo>
                  <a:cubicBezTo>
                    <a:pt x="88" y="0"/>
                    <a:pt x="1" y="37"/>
                    <a:pt x="10" y="133"/>
                  </a:cubicBezTo>
                  <a:cubicBezTo>
                    <a:pt x="38" y="533"/>
                    <a:pt x="480" y="1154"/>
                    <a:pt x="480" y="1154"/>
                  </a:cubicBezTo>
                  <a:lnTo>
                    <a:pt x="1737" y="409"/>
                  </a:lnTo>
                  <a:cubicBezTo>
                    <a:pt x="1737" y="409"/>
                    <a:pt x="691" y="0"/>
                    <a:pt x="227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8549151" y="2051456"/>
              <a:ext cx="115696" cy="83681"/>
            </a:xfrm>
            <a:custGeom>
              <a:avLst/>
              <a:gdLst/>
              <a:ahLst/>
              <a:cxnLst/>
              <a:rect l="l" t="t" r="r" b="b"/>
              <a:pathLst>
                <a:path w="4875" h="3526" extrusionOk="0">
                  <a:moveTo>
                    <a:pt x="3178" y="1"/>
                  </a:moveTo>
                  <a:cubicBezTo>
                    <a:pt x="1912" y="1"/>
                    <a:pt x="0" y="1508"/>
                    <a:pt x="0" y="1508"/>
                  </a:cubicBezTo>
                  <a:lnTo>
                    <a:pt x="1063" y="2405"/>
                  </a:lnTo>
                  <a:cubicBezTo>
                    <a:pt x="1701" y="2951"/>
                    <a:pt x="1728" y="3526"/>
                    <a:pt x="2259" y="3526"/>
                  </a:cubicBezTo>
                  <a:cubicBezTo>
                    <a:pt x="2372" y="3526"/>
                    <a:pt x="2509" y="3499"/>
                    <a:pt x="2679" y="3441"/>
                  </a:cubicBezTo>
                  <a:cubicBezTo>
                    <a:pt x="3080" y="3317"/>
                    <a:pt x="4640" y="2681"/>
                    <a:pt x="4792" y="2391"/>
                  </a:cubicBezTo>
                  <a:cubicBezTo>
                    <a:pt x="4792" y="2391"/>
                    <a:pt x="4875" y="486"/>
                    <a:pt x="3563" y="58"/>
                  </a:cubicBezTo>
                  <a:cubicBezTo>
                    <a:pt x="3444" y="19"/>
                    <a:pt x="3315" y="1"/>
                    <a:pt x="317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8553589" y="2061138"/>
              <a:ext cx="41128" cy="27411"/>
            </a:xfrm>
            <a:custGeom>
              <a:avLst/>
              <a:gdLst/>
              <a:ahLst/>
              <a:cxnLst/>
              <a:rect l="l" t="t" r="r" b="b"/>
              <a:pathLst>
                <a:path w="1733" h="1155" extrusionOk="0">
                  <a:moveTo>
                    <a:pt x="228" y="1"/>
                  </a:moveTo>
                  <a:cubicBezTo>
                    <a:pt x="89" y="1"/>
                    <a:pt x="0" y="37"/>
                    <a:pt x="6" y="133"/>
                  </a:cubicBezTo>
                  <a:cubicBezTo>
                    <a:pt x="48" y="547"/>
                    <a:pt x="490" y="1155"/>
                    <a:pt x="490" y="1155"/>
                  </a:cubicBezTo>
                  <a:lnTo>
                    <a:pt x="1733" y="409"/>
                  </a:lnTo>
                  <a:cubicBezTo>
                    <a:pt x="1733" y="409"/>
                    <a:pt x="695" y="1"/>
                    <a:pt x="22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476853" y="4025786"/>
              <a:ext cx="108837" cy="58358"/>
            </a:xfrm>
            <a:custGeom>
              <a:avLst/>
              <a:gdLst/>
              <a:ahLst/>
              <a:cxnLst/>
              <a:rect l="l" t="t" r="r" b="b"/>
              <a:pathLst>
                <a:path w="4586" h="2459" extrusionOk="0">
                  <a:moveTo>
                    <a:pt x="429" y="1"/>
                  </a:moveTo>
                  <a:lnTo>
                    <a:pt x="0" y="2459"/>
                  </a:lnTo>
                  <a:lnTo>
                    <a:pt x="4585" y="2307"/>
                  </a:lnTo>
                  <a:lnTo>
                    <a:pt x="4489" y="12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6849501" y="1787479"/>
              <a:ext cx="56056" cy="89353"/>
            </a:xfrm>
            <a:custGeom>
              <a:avLst/>
              <a:gdLst/>
              <a:ahLst/>
              <a:cxnLst/>
              <a:rect l="l" t="t" r="r" b="b"/>
              <a:pathLst>
                <a:path w="2362" h="3765" extrusionOk="0">
                  <a:moveTo>
                    <a:pt x="1572" y="0"/>
                  </a:moveTo>
                  <a:cubicBezTo>
                    <a:pt x="1511" y="0"/>
                    <a:pt x="1448" y="53"/>
                    <a:pt x="1464" y="133"/>
                  </a:cubicBezTo>
                  <a:cubicBezTo>
                    <a:pt x="1505" y="243"/>
                    <a:pt x="2099" y="2840"/>
                    <a:pt x="124" y="3558"/>
                  </a:cubicBezTo>
                  <a:cubicBezTo>
                    <a:pt x="0" y="3585"/>
                    <a:pt x="28" y="3765"/>
                    <a:pt x="152" y="3765"/>
                  </a:cubicBezTo>
                  <a:cubicBezTo>
                    <a:pt x="166" y="3765"/>
                    <a:pt x="180" y="3751"/>
                    <a:pt x="193" y="3751"/>
                  </a:cubicBezTo>
                  <a:cubicBezTo>
                    <a:pt x="2361" y="2978"/>
                    <a:pt x="1671" y="119"/>
                    <a:pt x="1671" y="91"/>
                  </a:cubicBezTo>
                  <a:cubicBezTo>
                    <a:pt x="1659" y="28"/>
                    <a:pt x="1616" y="0"/>
                    <a:pt x="1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6924068" y="1829652"/>
              <a:ext cx="87336" cy="614173"/>
            </a:xfrm>
            <a:custGeom>
              <a:avLst/>
              <a:gdLst/>
              <a:ahLst/>
              <a:cxnLst/>
              <a:rect l="l" t="t" r="r" b="b"/>
              <a:pathLst>
                <a:path w="3680" h="25879" extrusionOk="0">
                  <a:moveTo>
                    <a:pt x="142" y="0"/>
                  </a:moveTo>
                  <a:cubicBezTo>
                    <a:pt x="71" y="0"/>
                    <a:pt x="0" y="79"/>
                    <a:pt x="48" y="165"/>
                  </a:cubicBezTo>
                  <a:cubicBezTo>
                    <a:pt x="62" y="193"/>
                    <a:pt x="1719" y="2885"/>
                    <a:pt x="2106" y="7208"/>
                  </a:cubicBezTo>
                  <a:cubicBezTo>
                    <a:pt x="2492" y="11572"/>
                    <a:pt x="3459" y="25630"/>
                    <a:pt x="3459" y="25782"/>
                  </a:cubicBezTo>
                  <a:cubicBezTo>
                    <a:pt x="3473" y="25837"/>
                    <a:pt x="3514" y="25879"/>
                    <a:pt x="3570" y="25879"/>
                  </a:cubicBezTo>
                  <a:lnTo>
                    <a:pt x="3583" y="25879"/>
                  </a:lnTo>
                  <a:cubicBezTo>
                    <a:pt x="3639" y="25865"/>
                    <a:pt x="3680" y="25823"/>
                    <a:pt x="3680" y="25768"/>
                  </a:cubicBezTo>
                  <a:cubicBezTo>
                    <a:pt x="3666" y="25616"/>
                    <a:pt x="2700" y="11586"/>
                    <a:pt x="2313" y="7194"/>
                  </a:cubicBezTo>
                  <a:cubicBezTo>
                    <a:pt x="1926" y="2816"/>
                    <a:pt x="241" y="82"/>
                    <a:pt x="228" y="55"/>
                  </a:cubicBezTo>
                  <a:cubicBezTo>
                    <a:pt x="206" y="16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8390523" y="2079555"/>
              <a:ext cx="206496" cy="127633"/>
            </a:xfrm>
            <a:custGeom>
              <a:avLst/>
              <a:gdLst/>
              <a:ahLst/>
              <a:cxnLst/>
              <a:rect l="l" t="t" r="r" b="b"/>
              <a:pathLst>
                <a:path w="8701" h="5378" extrusionOk="0">
                  <a:moveTo>
                    <a:pt x="7182" y="0"/>
                  </a:moveTo>
                  <a:cubicBezTo>
                    <a:pt x="7163" y="0"/>
                    <a:pt x="7144" y="2"/>
                    <a:pt x="7126" y="6"/>
                  </a:cubicBezTo>
                  <a:cubicBezTo>
                    <a:pt x="5772" y="298"/>
                    <a:pt x="4366" y="385"/>
                    <a:pt x="3164" y="385"/>
                  </a:cubicBezTo>
                  <a:cubicBezTo>
                    <a:pt x="1349" y="385"/>
                    <a:pt x="0" y="186"/>
                    <a:pt x="0" y="186"/>
                  </a:cubicBezTo>
                  <a:lnTo>
                    <a:pt x="0" y="186"/>
                  </a:lnTo>
                  <a:lnTo>
                    <a:pt x="276" y="5378"/>
                  </a:lnTo>
                  <a:cubicBezTo>
                    <a:pt x="4502" y="4964"/>
                    <a:pt x="8700" y="2271"/>
                    <a:pt x="8700" y="2271"/>
                  </a:cubicBezTo>
                  <a:cubicBezTo>
                    <a:pt x="8700" y="2271"/>
                    <a:pt x="7839" y="0"/>
                    <a:pt x="7182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8056892" y="1843060"/>
              <a:ext cx="476549" cy="416553"/>
            </a:xfrm>
            <a:custGeom>
              <a:avLst/>
              <a:gdLst/>
              <a:ahLst/>
              <a:cxnLst/>
              <a:rect l="l" t="t" r="r" b="b"/>
              <a:pathLst>
                <a:path w="20080" h="17552" extrusionOk="0">
                  <a:moveTo>
                    <a:pt x="5317" y="0"/>
                  </a:moveTo>
                  <a:cubicBezTo>
                    <a:pt x="5316" y="1"/>
                    <a:pt x="0" y="10220"/>
                    <a:pt x="8769" y="15702"/>
                  </a:cubicBezTo>
                  <a:cubicBezTo>
                    <a:pt x="11071" y="17140"/>
                    <a:pt x="13478" y="17551"/>
                    <a:pt x="15476" y="17551"/>
                  </a:cubicBezTo>
                  <a:cubicBezTo>
                    <a:pt x="18140" y="17551"/>
                    <a:pt x="20079" y="16821"/>
                    <a:pt x="20079" y="16821"/>
                  </a:cubicBezTo>
                  <a:lnTo>
                    <a:pt x="18284" y="10068"/>
                  </a:lnTo>
                  <a:cubicBezTo>
                    <a:pt x="17960" y="10120"/>
                    <a:pt x="17645" y="10146"/>
                    <a:pt x="17337" y="10146"/>
                  </a:cubicBezTo>
                  <a:cubicBezTo>
                    <a:pt x="14397" y="10146"/>
                    <a:pt x="12145" y="7830"/>
                    <a:pt x="10233" y="4530"/>
                  </a:cubicBezTo>
                  <a:cubicBezTo>
                    <a:pt x="8120" y="898"/>
                    <a:pt x="5317" y="1"/>
                    <a:pt x="5317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6784260" y="1624128"/>
              <a:ext cx="54775" cy="63935"/>
            </a:xfrm>
            <a:custGeom>
              <a:avLst/>
              <a:gdLst/>
              <a:ahLst/>
              <a:cxnLst/>
              <a:rect l="l" t="t" r="r" b="b"/>
              <a:pathLst>
                <a:path w="2308" h="2694" extrusionOk="0">
                  <a:moveTo>
                    <a:pt x="2238" y="1"/>
                  </a:moveTo>
                  <a:cubicBezTo>
                    <a:pt x="2086" y="277"/>
                    <a:pt x="1865" y="498"/>
                    <a:pt x="1575" y="622"/>
                  </a:cubicBezTo>
                  <a:cubicBezTo>
                    <a:pt x="1285" y="760"/>
                    <a:pt x="981" y="843"/>
                    <a:pt x="664" y="884"/>
                  </a:cubicBezTo>
                  <a:lnTo>
                    <a:pt x="622" y="884"/>
                  </a:lnTo>
                  <a:lnTo>
                    <a:pt x="622" y="926"/>
                  </a:lnTo>
                  <a:cubicBezTo>
                    <a:pt x="705" y="1561"/>
                    <a:pt x="470" y="2196"/>
                    <a:pt x="1" y="2638"/>
                  </a:cubicBezTo>
                  <a:lnTo>
                    <a:pt x="56" y="2694"/>
                  </a:lnTo>
                  <a:cubicBezTo>
                    <a:pt x="539" y="2252"/>
                    <a:pt x="788" y="1616"/>
                    <a:pt x="733" y="967"/>
                  </a:cubicBezTo>
                  <a:cubicBezTo>
                    <a:pt x="1037" y="926"/>
                    <a:pt x="1340" y="843"/>
                    <a:pt x="1617" y="705"/>
                  </a:cubicBezTo>
                  <a:cubicBezTo>
                    <a:pt x="1920" y="567"/>
                    <a:pt x="2169" y="332"/>
                    <a:pt x="2307" y="28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934954" y="1641168"/>
              <a:ext cx="100650" cy="22641"/>
            </a:xfrm>
            <a:custGeom>
              <a:avLst/>
              <a:gdLst/>
              <a:ahLst/>
              <a:cxnLst/>
              <a:rect l="l" t="t" r="r" b="b"/>
              <a:pathLst>
                <a:path w="4241" h="954" extrusionOk="0">
                  <a:moveTo>
                    <a:pt x="3122" y="1"/>
                  </a:moveTo>
                  <a:lnTo>
                    <a:pt x="3080" y="28"/>
                  </a:lnTo>
                  <a:cubicBezTo>
                    <a:pt x="2608" y="355"/>
                    <a:pt x="2052" y="522"/>
                    <a:pt x="1495" y="522"/>
                  </a:cubicBezTo>
                  <a:cubicBezTo>
                    <a:pt x="992" y="522"/>
                    <a:pt x="487" y="386"/>
                    <a:pt x="42" y="111"/>
                  </a:cubicBezTo>
                  <a:lnTo>
                    <a:pt x="1" y="180"/>
                  </a:lnTo>
                  <a:cubicBezTo>
                    <a:pt x="461" y="467"/>
                    <a:pt x="979" y="609"/>
                    <a:pt x="1498" y="609"/>
                  </a:cubicBezTo>
                  <a:cubicBezTo>
                    <a:pt x="2053" y="609"/>
                    <a:pt x="2609" y="446"/>
                    <a:pt x="3094" y="125"/>
                  </a:cubicBezTo>
                  <a:cubicBezTo>
                    <a:pt x="3315" y="567"/>
                    <a:pt x="3743" y="885"/>
                    <a:pt x="4226" y="954"/>
                  </a:cubicBezTo>
                  <a:lnTo>
                    <a:pt x="4240" y="871"/>
                  </a:lnTo>
                  <a:cubicBezTo>
                    <a:pt x="3757" y="802"/>
                    <a:pt x="3343" y="484"/>
                    <a:pt x="3149" y="42"/>
                  </a:cubicBezTo>
                  <a:lnTo>
                    <a:pt x="3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684710" y="1236078"/>
              <a:ext cx="3302306" cy="3287497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5488727" y="2053117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5772876" y="2114750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8471142" y="2329387"/>
              <a:ext cx="383802" cy="340561"/>
            </a:xfrm>
            <a:custGeom>
              <a:avLst/>
              <a:gdLst/>
              <a:ahLst/>
              <a:cxnLst/>
              <a:rect l="l" t="t" r="r" b="b"/>
              <a:pathLst>
                <a:path w="16172" h="14350" extrusionOk="0">
                  <a:moveTo>
                    <a:pt x="8081" y="0"/>
                  </a:moveTo>
                  <a:cubicBezTo>
                    <a:pt x="6521" y="0"/>
                    <a:pt x="4950" y="506"/>
                    <a:pt x="3632" y="1549"/>
                  </a:cubicBezTo>
                  <a:cubicBezTo>
                    <a:pt x="525" y="4007"/>
                    <a:pt x="0" y="8522"/>
                    <a:pt x="2458" y="11630"/>
                  </a:cubicBezTo>
                  <a:cubicBezTo>
                    <a:pt x="3872" y="13417"/>
                    <a:pt x="5966" y="14349"/>
                    <a:pt x="8082" y="14349"/>
                  </a:cubicBezTo>
                  <a:cubicBezTo>
                    <a:pt x="9645" y="14349"/>
                    <a:pt x="11219" y="13840"/>
                    <a:pt x="12540" y="12790"/>
                  </a:cubicBezTo>
                  <a:cubicBezTo>
                    <a:pt x="15647" y="10332"/>
                    <a:pt x="16171" y="5830"/>
                    <a:pt x="13713" y="2722"/>
                  </a:cubicBezTo>
                  <a:cubicBezTo>
                    <a:pt x="12298" y="933"/>
                    <a:pt x="10200" y="0"/>
                    <a:pt x="8081" y="0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8615009" y="2360548"/>
              <a:ext cx="192732" cy="258945"/>
            </a:xfrm>
            <a:custGeom>
              <a:avLst/>
              <a:gdLst/>
              <a:ahLst/>
              <a:cxnLst/>
              <a:rect l="l" t="t" r="r" b="b"/>
              <a:pathLst>
                <a:path w="8121" h="10911" extrusionOk="0">
                  <a:moveTo>
                    <a:pt x="1465" y="1"/>
                  </a:moveTo>
                  <a:cubicBezTo>
                    <a:pt x="1368" y="1"/>
                    <a:pt x="1271" y="15"/>
                    <a:pt x="1188" y="28"/>
                  </a:cubicBezTo>
                  <a:cubicBezTo>
                    <a:pt x="470" y="194"/>
                    <a:pt x="1" y="912"/>
                    <a:pt x="153" y="1630"/>
                  </a:cubicBezTo>
                  <a:cubicBezTo>
                    <a:pt x="288" y="2283"/>
                    <a:pt x="852" y="2727"/>
                    <a:pt x="1492" y="2727"/>
                  </a:cubicBezTo>
                  <a:cubicBezTo>
                    <a:pt x="1570" y="2727"/>
                    <a:pt x="1648" y="2721"/>
                    <a:pt x="1727" y="2708"/>
                  </a:cubicBezTo>
                  <a:lnTo>
                    <a:pt x="1768" y="2708"/>
                  </a:lnTo>
                  <a:cubicBezTo>
                    <a:pt x="2084" y="2642"/>
                    <a:pt x="2438" y="2608"/>
                    <a:pt x="2803" y="2608"/>
                  </a:cubicBezTo>
                  <a:cubicBezTo>
                    <a:pt x="3442" y="2608"/>
                    <a:pt x="4114" y="2714"/>
                    <a:pt x="4668" y="2942"/>
                  </a:cubicBezTo>
                  <a:cubicBezTo>
                    <a:pt x="5594" y="3329"/>
                    <a:pt x="6298" y="4102"/>
                    <a:pt x="6574" y="5069"/>
                  </a:cubicBezTo>
                  <a:cubicBezTo>
                    <a:pt x="6961" y="6119"/>
                    <a:pt x="6961" y="7279"/>
                    <a:pt x="6588" y="8328"/>
                  </a:cubicBezTo>
                  <a:cubicBezTo>
                    <a:pt x="6118" y="9433"/>
                    <a:pt x="5304" y="10344"/>
                    <a:pt x="4254" y="10910"/>
                  </a:cubicBezTo>
                  <a:cubicBezTo>
                    <a:pt x="5469" y="10510"/>
                    <a:pt x="6505" y="9709"/>
                    <a:pt x="7182" y="8632"/>
                  </a:cubicBezTo>
                  <a:cubicBezTo>
                    <a:pt x="7872" y="7458"/>
                    <a:pt x="8121" y="6091"/>
                    <a:pt x="7900" y="4765"/>
                  </a:cubicBezTo>
                  <a:cubicBezTo>
                    <a:pt x="7720" y="3288"/>
                    <a:pt x="6892" y="1962"/>
                    <a:pt x="5649" y="1147"/>
                  </a:cubicBezTo>
                  <a:cubicBezTo>
                    <a:pt x="4365" y="346"/>
                    <a:pt x="3011" y="1"/>
                    <a:pt x="1465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027193" y="3064810"/>
              <a:ext cx="383802" cy="340633"/>
            </a:xfrm>
            <a:custGeom>
              <a:avLst/>
              <a:gdLst/>
              <a:ahLst/>
              <a:cxnLst/>
              <a:rect l="l" t="t" r="r" b="b"/>
              <a:pathLst>
                <a:path w="16172" h="14353" extrusionOk="0">
                  <a:moveTo>
                    <a:pt x="8082" y="1"/>
                  </a:moveTo>
                  <a:cubicBezTo>
                    <a:pt x="6521" y="1"/>
                    <a:pt x="4950" y="507"/>
                    <a:pt x="3632" y="1549"/>
                  </a:cubicBezTo>
                  <a:cubicBezTo>
                    <a:pt x="525" y="4008"/>
                    <a:pt x="1" y="8523"/>
                    <a:pt x="2472" y="11630"/>
                  </a:cubicBezTo>
                  <a:cubicBezTo>
                    <a:pt x="3888" y="13420"/>
                    <a:pt x="5982" y="14353"/>
                    <a:pt x="8096" y="14353"/>
                  </a:cubicBezTo>
                  <a:cubicBezTo>
                    <a:pt x="9653" y="14353"/>
                    <a:pt x="11222" y="13847"/>
                    <a:pt x="12540" y="12804"/>
                  </a:cubicBezTo>
                  <a:cubicBezTo>
                    <a:pt x="15647" y="10332"/>
                    <a:pt x="16172" y="5830"/>
                    <a:pt x="13714" y="2723"/>
                  </a:cubicBezTo>
                  <a:cubicBezTo>
                    <a:pt x="12298" y="934"/>
                    <a:pt x="10200" y="1"/>
                    <a:pt x="8082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6169422" y="3095994"/>
              <a:ext cx="194393" cy="259278"/>
            </a:xfrm>
            <a:custGeom>
              <a:avLst/>
              <a:gdLst/>
              <a:ahLst/>
              <a:cxnLst/>
              <a:rect l="l" t="t" r="r" b="b"/>
              <a:pathLst>
                <a:path w="8191" h="10925" extrusionOk="0">
                  <a:moveTo>
                    <a:pt x="1534" y="1"/>
                  </a:moveTo>
                  <a:cubicBezTo>
                    <a:pt x="1437" y="1"/>
                    <a:pt x="1354" y="14"/>
                    <a:pt x="1258" y="28"/>
                  </a:cubicBezTo>
                  <a:cubicBezTo>
                    <a:pt x="498" y="153"/>
                    <a:pt x="1" y="884"/>
                    <a:pt x="153" y="1644"/>
                  </a:cubicBezTo>
                  <a:cubicBezTo>
                    <a:pt x="283" y="2296"/>
                    <a:pt x="852" y="2745"/>
                    <a:pt x="1482" y="2745"/>
                  </a:cubicBezTo>
                  <a:cubicBezTo>
                    <a:pt x="1586" y="2745"/>
                    <a:pt x="1691" y="2733"/>
                    <a:pt x="1796" y="2707"/>
                  </a:cubicBezTo>
                  <a:lnTo>
                    <a:pt x="1838" y="2707"/>
                  </a:lnTo>
                  <a:cubicBezTo>
                    <a:pt x="2153" y="2642"/>
                    <a:pt x="2507" y="2608"/>
                    <a:pt x="2872" y="2608"/>
                  </a:cubicBezTo>
                  <a:cubicBezTo>
                    <a:pt x="3512" y="2608"/>
                    <a:pt x="4183" y="2713"/>
                    <a:pt x="4738" y="2942"/>
                  </a:cubicBezTo>
                  <a:cubicBezTo>
                    <a:pt x="5663" y="3315"/>
                    <a:pt x="6367" y="4102"/>
                    <a:pt x="6643" y="5069"/>
                  </a:cubicBezTo>
                  <a:cubicBezTo>
                    <a:pt x="7030" y="6118"/>
                    <a:pt x="7030" y="7278"/>
                    <a:pt x="6657" y="8328"/>
                  </a:cubicBezTo>
                  <a:cubicBezTo>
                    <a:pt x="6188" y="9433"/>
                    <a:pt x="5373" y="10344"/>
                    <a:pt x="4323" y="10924"/>
                  </a:cubicBezTo>
                  <a:cubicBezTo>
                    <a:pt x="5525" y="10510"/>
                    <a:pt x="6561" y="9709"/>
                    <a:pt x="7251" y="8632"/>
                  </a:cubicBezTo>
                  <a:cubicBezTo>
                    <a:pt x="7941" y="7472"/>
                    <a:pt x="8190" y="6091"/>
                    <a:pt x="7969" y="4765"/>
                  </a:cubicBezTo>
                  <a:cubicBezTo>
                    <a:pt x="7790" y="3287"/>
                    <a:pt x="6975" y="1962"/>
                    <a:pt x="5732" y="1161"/>
                  </a:cubicBezTo>
                  <a:cubicBezTo>
                    <a:pt x="4434" y="346"/>
                    <a:pt x="3094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886136" y="2057033"/>
              <a:ext cx="212714" cy="133780"/>
            </a:xfrm>
            <a:custGeom>
              <a:avLst/>
              <a:gdLst/>
              <a:ahLst/>
              <a:cxnLst/>
              <a:rect l="l" t="t" r="r" b="b"/>
              <a:pathLst>
                <a:path w="8963" h="5637" extrusionOk="0">
                  <a:moveTo>
                    <a:pt x="2306" y="1"/>
                  </a:moveTo>
                  <a:cubicBezTo>
                    <a:pt x="2124" y="1"/>
                    <a:pt x="1930" y="26"/>
                    <a:pt x="1726" y="85"/>
                  </a:cubicBezTo>
                  <a:cubicBezTo>
                    <a:pt x="166" y="513"/>
                    <a:pt x="0" y="3192"/>
                    <a:pt x="4474" y="5636"/>
                  </a:cubicBezTo>
                  <a:cubicBezTo>
                    <a:pt x="8963" y="3192"/>
                    <a:pt x="8783" y="513"/>
                    <a:pt x="7236" y="85"/>
                  </a:cubicBezTo>
                  <a:cubicBezTo>
                    <a:pt x="7032" y="26"/>
                    <a:pt x="6839" y="1"/>
                    <a:pt x="6656" y="1"/>
                  </a:cubicBezTo>
                  <a:cubicBezTo>
                    <a:pt x="5243" y="1"/>
                    <a:pt x="4474" y="1549"/>
                    <a:pt x="4474" y="1549"/>
                  </a:cubicBezTo>
                  <a:cubicBezTo>
                    <a:pt x="4474" y="1549"/>
                    <a:pt x="3717" y="1"/>
                    <a:pt x="2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6739358" y="2016070"/>
              <a:ext cx="212738" cy="133780"/>
            </a:xfrm>
            <a:custGeom>
              <a:avLst/>
              <a:gdLst/>
              <a:ahLst/>
              <a:cxnLst/>
              <a:rect l="l" t="t" r="r" b="b"/>
              <a:pathLst>
                <a:path w="8964" h="5637" extrusionOk="0">
                  <a:moveTo>
                    <a:pt x="2308" y="0"/>
                  </a:moveTo>
                  <a:cubicBezTo>
                    <a:pt x="2125" y="0"/>
                    <a:pt x="1931" y="26"/>
                    <a:pt x="1727" y="85"/>
                  </a:cubicBezTo>
                  <a:cubicBezTo>
                    <a:pt x="180" y="513"/>
                    <a:pt x="1" y="3192"/>
                    <a:pt x="4489" y="5636"/>
                  </a:cubicBezTo>
                  <a:cubicBezTo>
                    <a:pt x="8963" y="3192"/>
                    <a:pt x="8784" y="513"/>
                    <a:pt x="7237" y="85"/>
                  </a:cubicBezTo>
                  <a:cubicBezTo>
                    <a:pt x="7033" y="26"/>
                    <a:pt x="6840" y="0"/>
                    <a:pt x="6657" y="0"/>
                  </a:cubicBezTo>
                  <a:cubicBezTo>
                    <a:pt x="5247" y="0"/>
                    <a:pt x="4489" y="1549"/>
                    <a:pt x="4489" y="1549"/>
                  </a:cubicBezTo>
                  <a:cubicBezTo>
                    <a:pt x="4489" y="1549"/>
                    <a:pt x="3720" y="0"/>
                    <a:pt x="2308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740862" y="2867569"/>
              <a:ext cx="126542" cy="126518"/>
            </a:xfrm>
            <a:custGeom>
              <a:avLst/>
              <a:gdLst/>
              <a:ahLst/>
              <a:cxnLst/>
              <a:rect l="l" t="t" r="r" b="b"/>
              <a:pathLst>
                <a:path w="5332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1" y="1906"/>
                  </a:lnTo>
                  <a:lnTo>
                    <a:pt x="1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6" y="5331"/>
                  </a:lnTo>
                  <a:lnTo>
                    <a:pt x="3426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6" y="1906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624580" y="1467138"/>
              <a:ext cx="126542" cy="126874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6033103" y="2800714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704559" y="3089373"/>
              <a:ext cx="1042569" cy="1142577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4CEBA4-5DE5-DCF3-E889-7A125245EA5A}"/>
              </a:ext>
            </a:extLst>
          </p:cNvPr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CCC8E-AED5-D58E-E1EA-E63F887D83CC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가설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언론과 반응 간 관계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F2997E-AE9B-CC85-68A2-B8566217D04F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ACB0A2-6DCD-2053-8EFA-70A2BB8E3F25}"/>
              </a:ext>
            </a:extLst>
          </p:cNvPr>
          <p:cNvSpPr txBox="1"/>
          <p:nvPr/>
        </p:nvSpPr>
        <p:spPr>
          <a:xfrm>
            <a:off x="498143" y="60840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966F3E-356B-30BA-A686-6C4A13238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3" y="1533740"/>
            <a:ext cx="4222145" cy="256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6655CD-5186-25F2-2015-27DB6841731C}"/>
              </a:ext>
            </a:extLst>
          </p:cNvPr>
          <p:cNvSpPr txBox="1"/>
          <p:nvPr/>
        </p:nvSpPr>
        <p:spPr>
          <a:xfrm>
            <a:off x="5477470" y="1176375"/>
            <a:ext cx="29574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min_topics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max_topics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3,25</a:t>
            </a:r>
            <a:endParaRPr lang="ko-KR" altLang="en-US" sz="1050" b="0" i="0" u="none" strike="noStrike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coherece_scores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[]</a:t>
            </a:r>
          </a:p>
          <a:p>
            <a:endParaRPr lang="en-US" altLang="ko-KR" sz="1050" b="0" i="0" u="none" strike="noStrike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num_topics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in range(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min_topics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max_topics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model =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LsiModel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(corpus,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num_topics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num_topics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id2word=dictionary)</a:t>
            </a:r>
          </a:p>
          <a:p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coherence =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CoherenceModel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(model=model, texts =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tokenized_contents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dictionary = dictionary)</a:t>
            </a:r>
          </a:p>
          <a:p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coherece_scores.append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coherence.get_coherence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())</a:t>
            </a:r>
          </a:p>
          <a:p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1050" b="0" i="0" u="none" strike="noStrike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coherece_scores</a:t>
            </a:r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50" b="0" i="0" u="none" strike="noStrike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endParaRPr lang="en-US" altLang="ko-KR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최적의 </a:t>
            </a:r>
            <a:r>
              <a:rPr lang="en-US" altLang="ko-KR" sz="1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num_topics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찾기</a:t>
            </a:r>
          </a:p>
        </p:txBody>
      </p:sp>
    </p:spTree>
    <p:extLst>
      <p:ext uri="{BB962C8B-B14F-4D97-AF65-F5344CB8AC3E}">
        <p14:creationId xmlns:p14="http://schemas.microsoft.com/office/powerpoint/2010/main" val="89044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4CEBA4-5DE5-DCF3-E889-7A125245EA5A}"/>
              </a:ext>
            </a:extLst>
          </p:cNvPr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CCC8E-AED5-D58E-E1EA-E63F887D83CC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가설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언론과 반응 간 관계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F2997E-AE9B-CC85-68A2-B8566217D04F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6E747D-1FDA-3323-DD65-78EE2584C91C}"/>
              </a:ext>
            </a:extLst>
          </p:cNvPr>
          <p:cNvSpPr txBox="1"/>
          <p:nvPr/>
        </p:nvSpPr>
        <p:spPr>
          <a:xfrm>
            <a:off x="1977553" y="1000508"/>
            <a:ext cx="518889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compute_lda_similarity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(model1, model2):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topics1 = model1.get_topics()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topics2 = model2.get_topics()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topic_dist1 = topics1 / topics1.sum(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axis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keepdims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topic_dist2 = topics2 / topics2.sum(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axis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keepdims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True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similarity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1 -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hellinger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(topic_dist1, topic_dist2)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similarity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similarity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compute_lda_similarity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(model1, model2)</a:t>
            </a:r>
          </a:p>
          <a:p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similarity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5F080BB-6F88-E588-B3FA-470EE252C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089" y="3865993"/>
            <a:ext cx="494607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 모델 간 유의도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-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0.12694233537133437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93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7383D1-DB75-C876-C265-9BEDD27AC545}"/>
              </a:ext>
            </a:extLst>
          </p:cNvPr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61" name="Google Shape;5661;p50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  <a:r>
              <a:rPr lang="en" altLang="ko-KR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dirty="0"/>
          </a:p>
        </p:txBody>
      </p:sp>
      <p:sp>
        <p:nvSpPr>
          <p:cNvPr id="5662" name="Google Shape;5662;p50"/>
          <p:cNvSpPr txBox="1"/>
          <p:nvPr/>
        </p:nvSpPr>
        <p:spPr>
          <a:xfrm flipH="1">
            <a:off x="2101875" y="1133475"/>
            <a:ext cx="6327600" cy="5760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백신의 부정적인 인식이 언론의 영향을 받는다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5663" name="Google Shape;5663;p50"/>
          <p:cNvSpPr txBox="1"/>
          <p:nvPr/>
        </p:nvSpPr>
        <p:spPr>
          <a:xfrm flipH="1">
            <a:off x="2101875" y="1704975"/>
            <a:ext cx="6327600" cy="1018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현재 한국의 코로나 백신의 </a:t>
            </a:r>
            <a:r>
              <a:rPr lang="ko-KR" altLang="en-US" sz="1200" dirty="0" err="1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접종률은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2023.05.26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 기준 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1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차 </a:t>
            </a:r>
            <a:r>
              <a:rPr lang="ko-KR" altLang="en-US" sz="1200" dirty="0" err="1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접종자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 비율은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86.37%(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누적 총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44,755,251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건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), 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접종 </a:t>
            </a:r>
            <a:r>
              <a:rPr lang="ko-KR" altLang="en-US" sz="1200" dirty="0" err="1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완료자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(2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차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) 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비율은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85.57%(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누적 총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44,336,855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건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)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이다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. 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그럼에도 백신의 신뢰도가 낮은 이유는 무엇일지 고민하다가 해당 가설을 설정하게 되었다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.</a:t>
            </a:r>
            <a:endParaRPr lang="ko-KR" altLang="en-US" sz="1200" dirty="0">
              <a:solidFill>
                <a:schemeClr val="accent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Roboto Condensed"/>
              <a:sym typeface="Roboto Condensed"/>
            </a:endParaRPr>
          </a:p>
        </p:txBody>
      </p:sp>
      <p:sp>
        <p:nvSpPr>
          <p:cNvPr id="5664" name="Google Shape;5664;p50"/>
          <p:cNvSpPr txBox="1"/>
          <p:nvPr/>
        </p:nvSpPr>
        <p:spPr>
          <a:xfrm flipH="1">
            <a:off x="2103375" y="3012700"/>
            <a:ext cx="6327600" cy="5727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r>
              <a:rPr lang="ko-KR" altLang="en-US" sz="1600" dirty="0">
                <a:solidFill>
                  <a:schemeClr val="bg1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legreya Sans SC"/>
                <a:sym typeface="Alegreya Sans SC"/>
              </a:rPr>
              <a:t>코로나 백신 종류별 부정적 영향을 받는 정보에 차이가 있다</a:t>
            </a:r>
            <a:r>
              <a:rPr lang="en-US" altLang="ko-KR" sz="1600" dirty="0">
                <a:solidFill>
                  <a:schemeClr val="bg1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legreya Sans SC"/>
                <a:sym typeface="Alegreya Sans SC"/>
              </a:rPr>
              <a:t>.</a:t>
            </a:r>
            <a:endParaRPr lang="ko-KR" altLang="en-US" sz="1600" dirty="0">
              <a:solidFill>
                <a:schemeClr val="bg1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legreya Sans SC"/>
              <a:sym typeface="Alegreya Sans SC"/>
            </a:endParaRPr>
          </a:p>
        </p:txBody>
      </p:sp>
      <p:sp>
        <p:nvSpPr>
          <p:cNvPr id="5665" name="Google Shape;5665;p50"/>
          <p:cNvSpPr txBox="1"/>
          <p:nvPr/>
        </p:nvSpPr>
        <p:spPr>
          <a:xfrm flipH="1">
            <a:off x="2103375" y="3589000"/>
            <a:ext cx="6327600" cy="1014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코로나 백신을 종류 별로 비교 분석하면서 백신 간의 차이점을 알 수 있지 </a:t>
            </a:r>
            <a:r>
              <a:rPr lang="ko-KR" altLang="en-US" sz="1600" dirty="0" err="1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않을까에</a:t>
            </a:r>
            <a:r>
              <a:rPr lang="ko-KR" altLang="en-US" sz="16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 대해 논의하며 해당 가설을 설정하게 되었다</a:t>
            </a:r>
            <a:endParaRPr sz="1600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66" name="Google Shape;5666;p50"/>
          <p:cNvSpPr/>
          <p:nvPr/>
        </p:nvSpPr>
        <p:spPr>
          <a:xfrm flipH="1">
            <a:off x="712875" y="1133475"/>
            <a:ext cx="1392000" cy="1591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7" name="Google Shape;5667;p50"/>
          <p:cNvSpPr/>
          <p:nvPr/>
        </p:nvSpPr>
        <p:spPr>
          <a:xfrm flipH="1">
            <a:off x="712875" y="3012700"/>
            <a:ext cx="1392000" cy="1591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6" name="Google Shape;5676;p50"/>
          <p:cNvSpPr/>
          <p:nvPr/>
        </p:nvSpPr>
        <p:spPr>
          <a:xfrm>
            <a:off x="1702005" y="2291879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BED16-E437-5C1A-6463-A146907F2272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가설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언론과 반응 간 관계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F7512FC-3360-3DE1-185C-FB28DBA85382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E663AD2A-34F5-C2F4-9B2D-F3E1C1D38A32}"/>
              </a:ext>
            </a:extLst>
          </p:cNvPr>
          <p:cNvSpPr/>
          <p:nvPr/>
        </p:nvSpPr>
        <p:spPr>
          <a:xfrm>
            <a:off x="980965" y="1486594"/>
            <a:ext cx="855820" cy="855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2400" dirty="0">
              <a:solidFill>
                <a:schemeClr val="bg1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Google Shape;5676;p50">
            <a:extLst>
              <a:ext uri="{FF2B5EF4-FFF2-40B4-BE49-F238E27FC236}">
                <a16:creationId xmlns:a16="http://schemas.microsoft.com/office/drawing/2014/main" id="{EDF05492-956B-4A00-1DF7-92D1F47C5E68}"/>
              </a:ext>
            </a:extLst>
          </p:cNvPr>
          <p:cNvSpPr/>
          <p:nvPr/>
        </p:nvSpPr>
        <p:spPr>
          <a:xfrm>
            <a:off x="918072" y="1357966"/>
            <a:ext cx="221285" cy="221822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676;p50">
            <a:extLst>
              <a:ext uri="{FF2B5EF4-FFF2-40B4-BE49-F238E27FC236}">
                <a16:creationId xmlns:a16="http://schemas.microsoft.com/office/drawing/2014/main" id="{27BE00C8-A13F-686B-E0A5-0A926AE13908}"/>
              </a:ext>
            </a:extLst>
          </p:cNvPr>
          <p:cNvSpPr/>
          <p:nvPr/>
        </p:nvSpPr>
        <p:spPr>
          <a:xfrm>
            <a:off x="1028714" y="4218232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6FD557C-910B-5042-78C6-75C73F615BD7}"/>
              </a:ext>
            </a:extLst>
          </p:cNvPr>
          <p:cNvSpPr/>
          <p:nvPr/>
        </p:nvSpPr>
        <p:spPr>
          <a:xfrm>
            <a:off x="980965" y="3382066"/>
            <a:ext cx="855820" cy="855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2400" dirty="0">
              <a:solidFill>
                <a:schemeClr val="bg1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Google Shape;5676;p50">
            <a:extLst>
              <a:ext uri="{FF2B5EF4-FFF2-40B4-BE49-F238E27FC236}">
                <a16:creationId xmlns:a16="http://schemas.microsoft.com/office/drawing/2014/main" id="{43309417-0F95-EF6F-6E30-D44FF4DF84ED}"/>
              </a:ext>
            </a:extLst>
          </p:cNvPr>
          <p:cNvSpPr/>
          <p:nvPr/>
        </p:nvSpPr>
        <p:spPr>
          <a:xfrm>
            <a:off x="1702005" y="3271155"/>
            <a:ext cx="221285" cy="221822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십자형 12">
            <a:extLst>
              <a:ext uri="{FF2B5EF4-FFF2-40B4-BE49-F238E27FC236}">
                <a16:creationId xmlns:a16="http://schemas.microsoft.com/office/drawing/2014/main" id="{FA08C08B-C9DA-39B9-C179-F52B7629C486}"/>
              </a:ext>
            </a:extLst>
          </p:cNvPr>
          <p:cNvSpPr/>
          <p:nvPr/>
        </p:nvSpPr>
        <p:spPr>
          <a:xfrm rot="18786492">
            <a:off x="1151629" y="1688036"/>
            <a:ext cx="502419" cy="502419"/>
          </a:xfrm>
          <a:prstGeom prst="plus">
            <a:avLst>
              <a:gd name="adj" fmla="val 35111"/>
            </a:avLst>
          </a:prstGeom>
          <a:solidFill>
            <a:srgbClr val="C84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094B3C-EB17-1F20-5D81-600BEC03BBD7}"/>
              </a:ext>
            </a:extLst>
          </p:cNvPr>
          <p:cNvSpPr/>
          <p:nvPr/>
        </p:nvSpPr>
        <p:spPr>
          <a:xfrm>
            <a:off x="571500" y="2837241"/>
            <a:ext cx="8001000" cy="1940881"/>
          </a:xfrm>
          <a:prstGeom prst="rect">
            <a:avLst/>
          </a:prstGeom>
          <a:noFill/>
          <a:ln w="31750">
            <a:solidFill>
              <a:srgbClr val="C8463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7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1658" y="2240405"/>
            <a:ext cx="476068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   </a:t>
            </a:r>
            <a:r>
              <a:rPr lang="en-US" altLang="ko-KR" sz="36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1. </a:t>
            </a:r>
            <a:r>
              <a:rPr lang="ko-KR" altLang="en-US" sz="40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데이터 수집</a:t>
            </a:r>
            <a:r>
              <a:rPr lang="ko-KR" altLang="en-US" sz="36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</a:t>
            </a:r>
          </a:p>
          <a:p>
            <a:pPr lvl="0">
              <a:defRPr/>
            </a:pPr>
            <a:br>
              <a:rPr lang="ko-KR" altLang="en-US">
                <a:latin typeface="나눔스퀘어 ExtraBold"/>
                <a:ea typeface="나눔스퀘어 ExtraBold"/>
              </a:rPr>
            </a:br>
            <a:endParaRPr lang="ko-KR" altLang="en-US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C3A47-DE8F-CEBA-6417-795C233F5CFE}"/>
              </a:ext>
            </a:extLst>
          </p:cNvPr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BED16-E437-5C1A-6463-A146907F2272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백신 제조사 간 반응차이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F7512FC-3360-3DE1-185C-FB28DBA85382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A70941-1174-126F-41A2-63B22F39DAB1}"/>
              </a:ext>
            </a:extLst>
          </p:cNvPr>
          <p:cNvSpPr txBox="1"/>
          <p:nvPr/>
        </p:nvSpPr>
        <p:spPr>
          <a:xfrm>
            <a:off x="498143" y="608406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스크롤링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165E8C-B388-7839-BB28-397DFE09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3" y="1074290"/>
            <a:ext cx="3301232" cy="6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3D448F-0EB7-A9C8-4B18-092F6B44C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3" y="1758366"/>
            <a:ext cx="4972230" cy="5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8DD6A5A2-2C9F-ACC7-0811-3EF2A7B3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4" y="2332028"/>
            <a:ext cx="3301232" cy="3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5EE1A2F-5A3D-6D33-3C44-A01481BD1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4" y="2717743"/>
            <a:ext cx="3301232" cy="31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A62115A7-8E23-4F22-1853-8AAF0F42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3" y="3086504"/>
            <a:ext cx="6245557" cy="3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22D322F-552C-8E95-BD59-CE4C9385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3" y="3450747"/>
            <a:ext cx="905056" cy="1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D7E267F7-403D-135F-0532-E25813C1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3" y="3703169"/>
            <a:ext cx="3092782" cy="22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1FD21FD-A575-9BE1-65FE-DC2BB20A5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3" y="4072750"/>
            <a:ext cx="4067175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300E59-F901-E0CC-DD02-A134FA3BAACE}"/>
              </a:ext>
            </a:extLst>
          </p:cNvPr>
          <p:cNvSpPr txBox="1"/>
          <p:nvPr/>
        </p:nvSpPr>
        <p:spPr>
          <a:xfrm>
            <a:off x="6497874" y="146741"/>
            <a:ext cx="2742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      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스크롤링 </a:t>
            </a:r>
            <a:endParaRPr lang="ko-KR" altLang="en-US" sz="2400" b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53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8143" y="608406"/>
            <a:ext cx="181011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나눔스퀘어_ac Bold"/>
                <a:ea typeface="나눔스퀘어_ac Bold"/>
              </a:rPr>
              <a:t>데이터 스크롤링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1621" y="146741"/>
            <a:ext cx="2742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     </a:t>
            </a:r>
            <a:r>
              <a:rPr lang="en-US" altLang="ko-KR" sz="2400">
                <a:latin typeface="나눔스퀘어 ExtraBold"/>
                <a:ea typeface="나눔스퀘어 ExtraBold"/>
              </a:rPr>
              <a:t> URL</a:t>
            </a:r>
            <a:r>
              <a:rPr lang="en-US" altLang="ko-KR" sz="2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 </a:t>
            </a:r>
            <a:r>
              <a:rPr lang="ko-KR" altLang="en-US" sz="2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추출 결과 </a:t>
            </a:r>
            <a:endParaRPr lang="ko-KR" altLang="en-US" sz="2400" b="0">
              <a:effectLst/>
              <a:latin typeface="나눔스퀘어 ExtraBold"/>
              <a:ea typeface="나눔스퀘어 Extra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8829" y="1008516"/>
            <a:ext cx="2546796" cy="4144459"/>
          </a:xfrm>
          <a:prstGeom prst="rect">
            <a:avLst/>
          </a:prstGeom>
          <a:noFill/>
        </p:spPr>
      </p:pic>
      <p:sp>
        <p:nvSpPr>
          <p:cNvPr id="3075" name="TextBox 3074"/>
          <p:cNvSpPr txBox="1"/>
          <p:nvPr/>
        </p:nvSpPr>
        <p:spPr>
          <a:xfrm>
            <a:off x="4937494" y="1013784"/>
            <a:ext cx="3507268" cy="298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076" name="TextBox 3075"/>
          <p:cNvSpPr txBox="1"/>
          <p:nvPr/>
        </p:nvSpPr>
        <p:spPr>
          <a:xfrm>
            <a:off x="3405372" y="1632451"/>
            <a:ext cx="5545173" cy="93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920" indent="-199920">
              <a:buChar char="•"/>
              <a:defRPr/>
            </a:pPr>
            <a:r>
              <a:rPr lang="ko-KR" altLang="en-US"/>
              <a:t>검색어</a:t>
            </a:r>
            <a:r>
              <a:rPr lang="en-US" altLang="ko-KR"/>
              <a:t>:</a:t>
            </a:r>
            <a:r>
              <a:rPr lang="ko-KR" altLang="en-US"/>
              <a:t> 코로나 백신 </a:t>
            </a:r>
            <a:r>
              <a:rPr lang="en-US" altLang="ko-KR"/>
              <a:t>4</a:t>
            </a:r>
            <a:r>
              <a:rPr lang="ko-KR" altLang="en-US"/>
              <a:t>종</a:t>
            </a:r>
            <a:r>
              <a:rPr lang="en-US" altLang="ko-KR"/>
              <a:t>(</a:t>
            </a:r>
            <a:r>
              <a:rPr lang="ko-KR" altLang="en-US"/>
              <a:t>화이자</a:t>
            </a:r>
            <a:r>
              <a:rPr lang="en-US" altLang="ko-KR"/>
              <a:t>,</a:t>
            </a:r>
            <a:r>
              <a:rPr lang="ko-KR" altLang="en-US"/>
              <a:t> 모더나</a:t>
            </a:r>
            <a:r>
              <a:rPr lang="en-US" altLang="ko-KR"/>
              <a:t>,</a:t>
            </a:r>
            <a:r>
              <a:rPr lang="ko-KR" altLang="en-US"/>
              <a:t> 얀센</a:t>
            </a:r>
            <a:r>
              <a:rPr lang="en-US" altLang="ko-KR"/>
              <a:t>,</a:t>
            </a:r>
            <a:r>
              <a:rPr lang="ko-KR" altLang="en-US"/>
              <a:t> 아스트라제네카</a:t>
            </a:r>
            <a:r>
              <a:rPr lang="en-US" altLang="ko-KR"/>
              <a:t>)</a:t>
            </a:r>
          </a:p>
          <a:p>
            <a:pPr marL="199920" indent="-199920">
              <a:buChar char="•"/>
              <a:defRPr/>
            </a:pPr>
            <a:endParaRPr lang="ko-KR" altLang="en-US"/>
          </a:p>
          <a:p>
            <a:pPr marL="199920" indent="-199920">
              <a:buChar char="•"/>
              <a:defRPr/>
            </a:pPr>
            <a:r>
              <a:rPr lang="ko-KR" altLang="en-US"/>
              <a:t>각각 추출된 </a:t>
            </a:r>
            <a:r>
              <a:rPr lang="en-US" altLang="ko-KR"/>
              <a:t>300</a:t>
            </a:r>
            <a:r>
              <a:rPr lang="ko-KR" altLang="en-US"/>
              <a:t>개의 영상 </a:t>
            </a:r>
            <a:r>
              <a:rPr lang="en-US" altLang="ko-KR"/>
              <a:t>URL</a:t>
            </a:r>
            <a:r>
              <a:rPr lang="ko-KR" altLang="en-US"/>
              <a:t> 사용</a:t>
            </a:r>
          </a:p>
          <a:p>
            <a:pPr marL="199920" indent="-199920">
              <a:buChar char="•"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8143" y="608406"/>
            <a:ext cx="181011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나눔스퀘어_ac Bold"/>
                <a:ea typeface="나눔스퀘어_ac Bold"/>
              </a:rPr>
              <a:t>데이터 스크롤링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1621" y="131871"/>
            <a:ext cx="2742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     </a:t>
            </a:r>
            <a:r>
              <a:rPr lang="en-US" altLang="ko-KR" sz="2400">
                <a:latin typeface="나눔스퀘어 ExtraBold"/>
                <a:ea typeface="나눔스퀘어 ExtraBold"/>
              </a:rPr>
              <a:t> URL</a:t>
            </a:r>
            <a:r>
              <a:rPr lang="en-US" altLang="ko-KR" sz="2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 </a:t>
            </a:r>
            <a:r>
              <a:rPr lang="ko-KR" altLang="en-US" sz="2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댓글 결과 </a:t>
            </a:r>
            <a:endParaRPr lang="ko-KR" altLang="en-US" sz="2400" b="0">
              <a:effectLst/>
              <a:latin typeface="나눔스퀘어 ExtraBold"/>
              <a:ea typeface="나눔스퀘어 ExtraBold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8143" y="1286329"/>
            <a:ext cx="6943725" cy="200025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8143" y="1579337"/>
            <a:ext cx="3304051" cy="239424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043750" y="1486354"/>
            <a:ext cx="3304050" cy="3335713"/>
          </a:xfrm>
          <a:prstGeom prst="rect">
            <a:avLst/>
          </a:prstGeom>
          <a:noFill/>
        </p:spPr>
      </p:pic>
      <p:sp>
        <p:nvSpPr>
          <p:cNvPr id="4101" name="TextBox 4100"/>
          <p:cNvSpPr txBox="1"/>
          <p:nvPr/>
        </p:nvSpPr>
        <p:spPr>
          <a:xfrm>
            <a:off x="459266" y="2422406"/>
            <a:ext cx="2960873" cy="298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1,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년전 영상의 </a:t>
            </a:r>
            <a:r>
              <a:rPr lang="en-US" altLang="ko-KR"/>
              <a:t>1,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년전 댓글 추출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84923" y="2248465"/>
            <a:ext cx="4760684" cy="1122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   </a:t>
            </a:r>
            <a:r>
              <a:rPr lang="en-US" altLang="ko-KR" sz="36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2. </a:t>
            </a:r>
            <a:r>
              <a:rPr lang="ko-KR" altLang="en-US" sz="40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데이터 전처리</a:t>
            </a:r>
            <a:r>
              <a:rPr lang="ko-KR" altLang="en-US" sz="36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</a:t>
            </a:r>
          </a:p>
          <a:p>
            <a:pPr lvl="0">
              <a:defRPr/>
            </a:pPr>
            <a:br>
              <a:rPr lang="ko-KR" altLang="en-US">
                <a:latin typeface="나눔스퀘어 ExtraBold"/>
                <a:ea typeface="나눔스퀘어 ExtraBold"/>
              </a:rPr>
            </a:br>
            <a:endParaRPr lang="ko-KR" altLang="en-US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8143" y="608406"/>
            <a:ext cx="15760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나눔스퀘어_ac Bold"/>
                <a:ea typeface="나눔스퀘어_ac Bold"/>
              </a:rPr>
              <a:t>데이터 전처리</a:t>
            </a:r>
          </a:p>
        </p:txBody>
      </p:sp>
      <p:sp>
        <p:nvSpPr>
          <p:cNvPr id="14" name="화살표: 아래쪽 13"/>
          <p:cNvSpPr/>
          <p:nvPr/>
        </p:nvSpPr>
        <p:spPr>
          <a:xfrm>
            <a:off x="2482259" y="2667949"/>
            <a:ext cx="428625" cy="52698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8A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79260" y="1756064"/>
            <a:ext cx="5328587" cy="128530"/>
          </a:xfrm>
          <a:prstGeom prst="rect">
            <a:avLst/>
          </a:prstGeom>
          <a:solidFill>
            <a:srgbClr val="657E9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280" r="550" b="25990"/>
          <a:stretch>
            <a:fillRect/>
          </a:stretch>
        </p:blipFill>
        <p:spPr>
          <a:xfrm>
            <a:off x="0" y="1315962"/>
            <a:ext cx="5284285" cy="125578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b="24890"/>
          <a:stretch>
            <a:fillRect/>
          </a:stretch>
        </p:blipFill>
        <p:spPr>
          <a:xfrm>
            <a:off x="0" y="3293909"/>
            <a:ext cx="5328587" cy="111437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87459" y="1326598"/>
            <a:ext cx="3594099" cy="156265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657407" y="2977852"/>
            <a:ext cx="2037907" cy="25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/>
              <a:t>불용어 제거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1658" y="2248465"/>
            <a:ext cx="4760684" cy="1122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   </a:t>
            </a:r>
            <a:r>
              <a:rPr lang="en-US" altLang="ko-KR" sz="36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3. </a:t>
            </a:r>
            <a:r>
              <a:rPr lang="ko-KR" altLang="en-US" sz="40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감성 분석</a:t>
            </a:r>
            <a:r>
              <a:rPr lang="ko-KR" altLang="en-US" sz="36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</a:t>
            </a:r>
          </a:p>
          <a:p>
            <a:pPr lvl="0">
              <a:defRPr/>
            </a:pPr>
            <a:br>
              <a:rPr lang="ko-KR" altLang="en-US">
                <a:latin typeface="나눔스퀘어 ExtraBold"/>
                <a:ea typeface="나눔스퀘어 ExtraBold"/>
              </a:rPr>
            </a:br>
            <a:endParaRPr lang="ko-KR" altLang="en-US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3"/>
          <p:cNvSpPr txBox="1">
            <a:spLocks noGrp="1"/>
          </p:cNvSpPr>
          <p:nvPr>
            <p:ph type="title"/>
          </p:nvPr>
        </p:nvSpPr>
        <p:spPr>
          <a:xfrm>
            <a:off x="1959390" y="242794"/>
            <a:ext cx="77178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CONTENTS</a:t>
            </a:r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1676227" y="764174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1021915" y="3312278"/>
            <a:ext cx="17956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b="0" i="0">
                <a:solidFill>
                  <a:srgbClr val="6A5A5A"/>
                </a:solidFill>
                <a:effectLst/>
                <a:latin typeface="나눔스퀘어 Light"/>
                <a:ea typeface="나눔스퀘어 Light"/>
              </a:rPr>
              <a:t>계절이 지나가는 하늘에는</a:t>
            </a:r>
            <a:br>
              <a:rPr lang="ko-KR" altLang="en-US" sz="1200">
                <a:solidFill>
                  <a:srgbClr val="6A5A5A"/>
                </a:solidFill>
                <a:latin typeface="나눔스퀘어 Light"/>
                <a:ea typeface="나눔스퀘어 Light"/>
              </a:rPr>
            </a:br>
            <a:r>
              <a:rPr lang="ko-KR" altLang="en-US" sz="1200" b="0" i="0">
                <a:solidFill>
                  <a:srgbClr val="6A5A5A"/>
                </a:solidFill>
                <a:effectLst/>
                <a:latin typeface="나눔스퀘어 Light"/>
                <a:ea typeface="나눔스퀘어 Light"/>
              </a:rPr>
              <a:t>가을로 가득 차 있습니다</a:t>
            </a:r>
            <a:r>
              <a:rPr lang="en-US" altLang="ko-KR" sz="1200" b="0" i="0">
                <a:solidFill>
                  <a:srgbClr val="6A5A5A"/>
                </a:solidFill>
                <a:effectLst/>
                <a:latin typeface="나눔스퀘어 Light"/>
                <a:ea typeface="나눔스퀘어 Light"/>
              </a:rPr>
              <a:t>.</a:t>
            </a:r>
            <a:endParaRPr lang="ko-KR" altLang="en-US" sz="1200">
              <a:solidFill>
                <a:srgbClr val="6A5A5A"/>
              </a:solidFill>
              <a:latin typeface="나눔스퀘어 Light"/>
              <a:ea typeface="나눔스퀘어 Light"/>
            </a:endParaRPr>
          </a:p>
        </p:txBody>
      </p:sp>
      <p:pic>
        <p:nvPicPr>
          <p:cNvPr id="8" name="Picture 2" descr="WHO &quot;코로나 백신, 선진국에만 집중&quot; | 서울특별시 미디어재단 TBS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5704526" y="-111254"/>
            <a:ext cx="8636121" cy="5311509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-1663553" y="-941544"/>
            <a:ext cx="4595148" cy="7239000"/>
          </a:xfrm>
          <a:prstGeom prst="rect">
            <a:avLst/>
          </a:prstGeom>
          <a:solidFill>
            <a:schemeClr val="accent4">
              <a:alpha val="6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878263" y="-129659"/>
            <a:ext cx="0" cy="5577608"/>
          </a:xfrm>
          <a:prstGeom prst="line">
            <a:avLst/>
          </a:prstGeom>
          <a:ln w="15875">
            <a:solidFill>
              <a:srgbClr val="F2F9FA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Google Shape;502;p33"/>
          <p:cNvSpPr/>
          <p:nvPr/>
        </p:nvSpPr>
        <p:spPr>
          <a:xfrm>
            <a:off x="4572000" y="241495"/>
            <a:ext cx="213558" cy="214118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/>
          </a:p>
        </p:txBody>
      </p:sp>
      <p:sp>
        <p:nvSpPr>
          <p:cNvPr id="517" name="Google Shape;504;p33"/>
          <p:cNvSpPr/>
          <p:nvPr/>
        </p:nvSpPr>
        <p:spPr>
          <a:xfrm>
            <a:off x="6972568" y="803533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/>
          </a:p>
        </p:txBody>
      </p:sp>
      <p:sp>
        <p:nvSpPr>
          <p:cNvPr id="518" name="텍스트 개체 틀 10"/>
          <p:cNvSpPr>
            <a:spLocks noGrp="1"/>
          </p:cNvSpPr>
          <p:nvPr/>
        </p:nvSpPr>
        <p:spPr>
          <a:xfrm>
            <a:off x="4542617" y="1058231"/>
            <a:ext cx="3467353" cy="2174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/>
          <a:p>
            <a:pPr marL="152400" marR="0" lv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naheim"/>
              <a:buNone/>
              <a:defRPr/>
            </a:pPr>
            <a:r>
              <a:rPr kumimoji="0" lang="ko-KR" altLang="en-US" sz="1800" b="0" i="0" u="none" strike="noStrike" kern="0" cap="none" spc="0" normalizeH="0" baseline="0" dirty="0">
                <a:solidFill>
                  <a:srgbClr val="232E44"/>
                </a:solidFill>
                <a:latin typeface="나눔스퀘어 ExtraBold"/>
                <a:ea typeface="나눔스퀘어 ExtraBold"/>
              </a:rPr>
              <a:t>주제 </a:t>
            </a:r>
            <a:r>
              <a:rPr kumimoji="0" lang="en-US" altLang="ko-KR" sz="1800" b="0" i="0" u="none" strike="noStrike" kern="0" cap="none" spc="0" normalizeH="0" baseline="0" dirty="0">
                <a:solidFill>
                  <a:srgbClr val="232E44"/>
                </a:solidFill>
                <a:latin typeface="나눔스퀘어 ExtraBold"/>
                <a:ea typeface="나눔스퀘어 ExtraBold"/>
              </a:rPr>
              <a:t>– </a:t>
            </a:r>
            <a:r>
              <a:rPr kumimoji="0" lang="ko-KR" altLang="en-US" sz="1800" b="0" i="0" u="none" strike="noStrike" kern="0" cap="none" spc="0" normalizeH="0" baseline="0" dirty="0">
                <a:solidFill>
                  <a:srgbClr val="232E44"/>
                </a:solidFill>
                <a:latin typeface="나눔스퀘어 ExtraBold"/>
                <a:ea typeface="나눔스퀘어 ExtraBold"/>
              </a:rPr>
              <a:t>선정 이유와 목적</a:t>
            </a:r>
            <a:endParaRPr kumimoji="0" lang="en-US" altLang="ko-KR" sz="1800" b="0" i="0" u="none" strike="noStrike" kern="0" cap="none" spc="0" normalizeH="0" baseline="0" dirty="0">
              <a:solidFill>
                <a:srgbClr val="232E44"/>
              </a:solidFill>
              <a:latin typeface="나눔스퀘어 ExtraBold"/>
              <a:ea typeface="나눔스퀘어 ExtraBold"/>
            </a:endParaRPr>
          </a:p>
          <a:p>
            <a:pPr marL="152400">
              <a:buClr>
                <a:srgbClr val="434343"/>
              </a:buClr>
              <a:buSzPct val="25000"/>
              <a:defRPr/>
            </a:pP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 이유</a:t>
            </a:r>
            <a:br>
              <a:rPr lang="ko-KR" altLang="en-US" sz="1200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주제를 통해 분석하고자 하는 목적</a:t>
            </a:r>
          </a:p>
          <a:p>
            <a:pPr marL="152400" marR="0" lv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naheim"/>
              <a:buNone/>
              <a:defRPr/>
            </a:pPr>
            <a:endParaRPr kumimoji="0" lang="en-US" altLang="ko-KR" sz="1800" b="0" i="0" u="none" strike="noStrike" kern="0" cap="none" spc="0" normalizeH="0" baseline="0" dirty="0">
              <a:solidFill>
                <a:srgbClr val="232E44"/>
              </a:solidFill>
              <a:latin typeface="나눔스퀘어 ExtraBold"/>
              <a:ea typeface="나눔스퀘어 ExtraBold"/>
            </a:endParaRPr>
          </a:p>
          <a:p>
            <a:pPr marL="152400" marR="0" lv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naheim"/>
              <a:buNone/>
              <a:defRPr/>
            </a:pPr>
            <a:r>
              <a:rPr kumimoji="0" lang="ko-KR" altLang="en-US" sz="1800" b="0" i="0" u="none" strike="noStrike" kern="0" cap="none" spc="0" normalizeH="0" baseline="0" dirty="0">
                <a:solidFill>
                  <a:srgbClr val="232E44"/>
                </a:solidFill>
                <a:latin typeface="나눔스퀘어 ExtraBold"/>
                <a:ea typeface="나눔스퀘어 ExtraBold"/>
              </a:rPr>
              <a:t> </a:t>
            </a:r>
          </a:p>
        </p:txBody>
      </p:sp>
      <p:sp>
        <p:nvSpPr>
          <p:cNvPr id="519" name="직사각형 12"/>
          <p:cNvSpPr/>
          <p:nvPr/>
        </p:nvSpPr>
        <p:spPr>
          <a:xfrm>
            <a:off x="3763297" y="1193346"/>
            <a:ext cx="521862" cy="505140"/>
          </a:xfrm>
          <a:prstGeom prst="rect">
            <a:avLst/>
          </a:prstGeom>
          <a:ln w="47625" cmpd="thickThin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srgbClr val="192C33"/>
                </a:solidFill>
                <a:latin typeface="나눔스퀘어 ExtraBold"/>
                <a:ea typeface="나눔스퀘어 ExtraBold"/>
              </a:rPr>
              <a:t>1</a:t>
            </a:r>
            <a:endParaRPr lang="ko-KR" altLang="en-US" sz="1200">
              <a:solidFill>
                <a:srgbClr val="192C33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20" name="텍스트 개체 틀 10"/>
          <p:cNvSpPr txBox="1"/>
          <p:nvPr/>
        </p:nvSpPr>
        <p:spPr>
          <a:xfrm>
            <a:off x="4514518" y="2241230"/>
            <a:ext cx="3467353" cy="18941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/>
          <a:p>
            <a:pPr marL="152400">
              <a:lnSpc>
                <a:spcPct val="150000"/>
              </a:lnSpc>
              <a:defRPr/>
            </a:pPr>
            <a:r>
              <a:rPr lang="ko-KR" altLang="en-US" sz="1800" dirty="0">
                <a:solidFill>
                  <a:srgbClr val="232E44"/>
                </a:solidFill>
                <a:latin typeface="나눔스퀘어 ExtraBold"/>
                <a:ea typeface="나눔스퀘어 ExtraBold"/>
              </a:rPr>
              <a:t>가설 설정 및 데이터 분석</a:t>
            </a:r>
            <a:endParaRPr lang="en-US" altLang="ko-KR" sz="1800" dirty="0">
              <a:solidFill>
                <a:srgbClr val="232E44"/>
              </a:solidFill>
              <a:latin typeface="나눔스퀘어 ExtraBold"/>
              <a:ea typeface="나눔스퀘어 ExtraBold"/>
            </a:endParaRPr>
          </a:p>
          <a:p>
            <a:pPr marL="152400" indent="0">
              <a:buFont typeface="Anaheim"/>
              <a:buNone/>
              <a:defRPr/>
            </a:pPr>
            <a:r>
              <a:rPr lang="en-US" altLang="ko-KR" sz="1200" dirty="0">
                <a:latin typeface="나눔스퀘어 Light"/>
                <a:ea typeface="나눔스퀘어 Light"/>
              </a:rPr>
              <a:t>-</a:t>
            </a:r>
            <a:r>
              <a:rPr lang="ko-KR" altLang="en-US" sz="1200" dirty="0">
                <a:latin typeface="나눔스퀘어 Light"/>
                <a:ea typeface="나눔스퀘어 Light"/>
              </a:rPr>
              <a:t> 데이터 수집</a:t>
            </a:r>
          </a:p>
          <a:p>
            <a:pPr marL="152400" indent="0">
              <a:buFont typeface="Anaheim"/>
              <a:buNone/>
              <a:defRPr/>
            </a:pPr>
            <a:r>
              <a:rPr lang="en-US" altLang="ko-KR" sz="1200" dirty="0">
                <a:latin typeface="나눔스퀘어 Light"/>
                <a:ea typeface="나눔스퀘어 Light"/>
              </a:rPr>
              <a:t>-</a:t>
            </a:r>
            <a:r>
              <a:rPr lang="ko-KR" altLang="en-US" sz="1200" dirty="0">
                <a:latin typeface="나눔스퀘어 Light"/>
                <a:ea typeface="나눔스퀘어 Light"/>
              </a:rPr>
              <a:t> 데이터 </a:t>
            </a:r>
            <a:r>
              <a:rPr lang="ko-KR" altLang="en-US" sz="1200" dirty="0" err="1">
                <a:latin typeface="나눔스퀘어 Light"/>
                <a:ea typeface="나눔스퀘어 Light"/>
              </a:rPr>
              <a:t>전처리</a:t>
            </a:r>
            <a:endParaRPr lang="ko-KR" altLang="en-US" sz="1200" dirty="0">
              <a:latin typeface="나눔스퀘어 Light"/>
              <a:ea typeface="나눔스퀘어 Light"/>
            </a:endParaRPr>
          </a:p>
          <a:p>
            <a:pPr marL="152400" indent="0">
              <a:buFont typeface="Anaheim"/>
              <a:buNone/>
              <a:defRPr/>
            </a:pPr>
            <a:r>
              <a:rPr lang="en-US" altLang="ko-KR" sz="1200" dirty="0">
                <a:latin typeface="나눔스퀘어 Light"/>
                <a:ea typeface="나눔스퀘어 Light"/>
              </a:rPr>
              <a:t>-</a:t>
            </a:r>
            <a:r>
              <a:rPr lang="ko-KR" altLang="en-US" sz="1200" dirty="0">
                <a:latin typeface="나눔스퀘어 Light"/>
                <a:ea typeface="나눔스퀘어 Light"/>
              </a:rPr>
              <a:t> 감성 분석</a:t>
            </a:r>
          </a:p>
          <a:p>
            <a:pPr marL="152400" indent="0">
              <a:buFont typeface="Anaheim"/>
              <a:buNone/>
              <a:defRPr/>
            </a:pPr>
            <a:r>
              <a:rPr lang="en-US" altLang="ko-KR" sz="1200" dirty="0">
                <a:latin typeface="나눔스퀘어 Light"/>
                <a:ea typeface="나눔스퀘어 Light"/>
              </a:rPr>
              <a:t>-</a:t>
            </a:r>
            <a:r>
              <a:rPr lang="ko-KR" altLang="en-US" sz="1200" dirty="0">
                <a:latin typeface="나눔스퀘어 Light"/>
                <a:ea typeface="나눔스퀘어 Light"/>
              </a:rPr>
              <a:t> 키워드 추출 및 그래프</a:t>
            </a:r>
          </a:p>
          <a:p>
            <a:pPr marL="152400">
              <a:lnSpc>
                <a:spcPct val="150000"/>
              </a:lnSpc>
              <a:defRPr/>
            </a:pPr>
            <a:endParaRPr lang="ko-KR" altLang="en-US" sz="1800" dirty="0">
              <a:latin typeface="나눔스퀘어 ExtraBold"/>
              <a:ea typeface="나눔스퀘어 ExtraBold"/>
            </a:endParaRPr>
          </a:p>
          <a:p>
            <a:pPr marL="152400" indent="0">
              <a:lnSpc>
                <a:spcPct val="150000"/>
              </a:lnSpc>
              <a:buFont typeface="Anaheim"/>
              <a:buNone/>
              <a:defRPr/>
            </a:pPr>
            <a:endParaRPr lang="ko-KR" altLang="en-US" sz="1800" dirty="0">
              <a:solidFill>
                <a:srgbClr val="18223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21" name="직사각형 28"/>
          <p:cNvSpPr/>
          <p:nvPr/>
        </p:nvSpPr>
        <p:spPr>
          <a:xfrm>
            <a:off x="3763297" y="2464668"/>
            <a:ext cx="521862" cy="505140"/>
          </a:xfrm>
          <a:prstGeom prst="rect">
            <a:avLst/>
          </a:prstGeom>
          <a:solidFill>
            <a:srgbClr val="92B7CA"/>
          </a:solidFill>
          <a:ln w="47625" cmpd="thickThin">
            <a:solidFill>
              <a:srgbClr val="1731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schemeClr val="accent3">
                    <a:lumMod val="50000"/>
                  </a:schemeClr>
                </a:solidFill>
                <a:latin typeface="나눔스퀘어 ExtraBold"/>
                <a:ea typeface="나눔스퀘어 ExtraBold"/>
              </a:rPr>
              <a:t>2</a:t>
            </a:r>
            <a:endParaRPr lang="ko-KR" altLang="en-US" sz="1200">
              <a:solidFill>
                <a:schemeClr val="accent3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23" name="직사각형 31"/>
          <p:cNvSpPr/>
          <p:nvPr/>
        </p:nvSpPr>
        <p:spPr>
          <a:xfrm>
            <a:off x="3763297" y="3768282"/>
            <a:ext cx="521862" cy="505140"/>
          </a:xfrm>
          <a:prstGeom prst="rect">
            <a:avLst/>
          </a:prstGeom>
          <a:ln w="47625" cmpd="thickThin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rgbClr val="192C33"/>
                </a:solidFill>
                <a:latin typeface="나눔스퀘어 ExtraBold"/>
                <a:ea typeface="나눔스퀘어 ExtraBold"/>
              </a:rPr>
              <a:t>3</a:t>
            </a:r>
            <a:endParaRPr lang="ko-KR" altLang="en-US" sz="1200" dirty="0">
              <a:solidFill>
                <a:srgbClr val="192C33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24" name="텍스트 개체 틀 10"/>
          <p:cNvSpPr txBox="1"/>
          <p:nvPr/>
        </p:nvSpPr>
        <p:spPr>
          <a:xfrm>
            <a:off x="4570716" y="3675403"/>
            <a:ext cx="3467353" cy="13291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/>
          <a:p>
            <a:pPr marL="152400" indent="0">
              <a:lnSpc>
                <a:spcPct val="150000"/>
              </a:lnSpc>
              <a:buFont typeface="Anaheim"/>
              <a:buNone/>
              <a:defRPr/>
            </a:pPr>
            <a:r>
              <a:rPr lang="ko-KR" altLang="en-US" sz="1800" dirty="0">
                <a:solidFill>
                  <a:srgbClr val="232E44"/>
                </a:solidFill>
                <a:latin typeface="나눔스퀘어 ExtraBold"/>
                <a:ea typeface="나눔스퀘어 ExtraBold"/>
              </a:rPr>
              <a:t>결론</a:t>
            </a:r>
          </a:p>
          <a:p>
            <a:pPr marL="152400" indent="0">
              <a:lnSpc>
                <a:spcPct val="150000"/>
              </a:lnSpc>
              <a:buFont typeface="Anaheim"/>
              <a:buNone/>
              <a:defRPr/>
            </a:pPr>
            <a:endParaRPr lang="en-US" altLang="ko-KR" sz="1050" dirty="0">
              <a:solidFill>
                <a:srgbClr val="232E44"/>
              </a:solidFill>
              <a:latin typeface="나눔스퀘어 Light"/>
              <a:ea typeface="나눔스퀘어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4CEBA4-5DE5-DCF3-E889-7A125245EA5A}"/>
              </a:ext>
            </a:extLst>
          </p:cNvPr>
          <p:cNvSpPr/>
          <p:nvPr/>
        </p:nvSpPr>
        <p:spPr>
          <a:xfrm>
            <a:off x="0" y="-16509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CCC8E-AED5-D58E-E1EA-E63F887D83CC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백신 제조사 간 반응차이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F2997E-AE9B-CC85-68A2-B8566217D04F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6033EA-3738-3407-01B2-209D8EE4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8" y="1220534"/>
            <a:ext cx="3539605" cy="284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A02855-1A3C-29DC-B1F2-90281215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87" y="3480047"/>
            <a:ext cx="4335332" cy="585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E05AE-1ADE-5C17-6AC1-7B794BE0306D}"/>
              </a:ext>
            </a:extLst>
          </p:cNvPr>
          <p:cNvSpPr txBox="1"/>
          <p:nvPr/>
        </p:nvSpPr>
        <p:spPr>
          <a:xfrm>
            <a:off x="4443187" y="1220534"/>
            <a:ext cx="433533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표준국어대사전을 구성하는 각 단어의 뜻풀이를 분석하여 </a:t>
            </a:r>
            <a:r>
              <a:rPr lang="ko-KR" altLang="en-US" sz="1400" i="0" u="none" strike="noStrike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긍부정어를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추출하였음</a:t>
            </a:r>
          </a:p>
          <a:p>
            <a:pPr marL="285750" indent="-285750" rtl="0"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1-gram, 2-gram, n-gram(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어구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문형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400" i="0" u="none" strike="noStrike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축약어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이모티콘 등의 다양한 종류의 </a:t>
            </a:r>
            <a:r>
              <a:rPr lang="ko-KR" altLang="en-US" sz="1400" i="0" u="none" strike="noStrike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긍부정어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포함</a:t>
            </a:r>
          </a:p>
          <a:p>
            <a:pPr marL="285750" indent="-285750" rtl="0"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영화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음악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자동차 등 어떤 도메인에도 사용될 수 있는 보편적인 </a:t>
            </a:r>
            <a:r>
              <a:rPr lang="ko-KR" altLang="en-US" sz="1400" i="0" u="none" strike="noStrike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긍부정어로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67AF4-11D6-310A-1FC1-9829E6239372}"/>
              </a:ext>
            </a:extLst>
          </p:cNvPr>
          <p:cNvSpPr txBox="1"/>
          <p:nvPr/>
        </p:nvSpPr>
        <p:spPr>
          <a:xfrm>
            <a:off x="3303216" y="463795"/>
            <a:ext cx="317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400"/>
              </a:spcBef>
              <a:spcAft>
                <a:spcPts val="600"/>
              </a:spcAft>
            </a:pP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KNU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한국어감성사전</a:t>
            </a:r>
            <a:endParaRPr lang="ko-KR" altLang="en-US" sz="2400" b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91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4840" y="981581"/>
            <a:ext cx="6494318" cy="24640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4840" y="3490913"/>
            <a:ext cx="2317173" cy="8756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95516" y="3501792"/>
            <a:ext cx="2721553" cy="10845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0572" y="3501792"/>
            <a:ext cx="3645263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스퀘어_ac"/>
                <a:ea typeface="나눔스퀘어_ac"/>
              </a:rPr>
              <a:t>사전 데이터 셋으로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latin typeface="나눔스퀘어_ac"/>
                <a:ea typeface="나눔스퀘어_ac"/>
              </a:rPr>
              <a:t> 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스퀘어_ac"/>
                <a:ea typeface="나눔스퀘어_ac"/>
              </a:rPr>
              <a:t>감성 사전 생성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스퀘어_ac"/>
                <a:ea typeface="나눔스퀘어_ac"/>
              </a:rPr>
              <a:t> 댓글 하나당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latin typeface="나눔스퀘어_ac"/>
                <a:ea typeface="나눔스퀘어_ac"/>
              </a:rPr>
              <a:t> 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스퀘어_ac"/>
                <a:ea typeface="나눔스퀘어_ac"/>
              </a:rPr>
              <a:t>감성 점수 계산</a:t>
            </a:r>
          </a:p>
          <a:p>
            <a:pPr lvl="0">
              <a:defRPr/>
            </a:pPr>
            <a:br>
              <a:rPr lang="ko-KR" altLang="en-US">
                <a:latin typeface="나눔스퀘어_ac"/>
                <a:ea typeface="나눔스퀘어_ac"/>
              </a:rPr>
            </a:b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03216" y="463795"/>
            <a:ext cx="317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400"/>
              </a:spcBef>
              <a:spcAft>
                <a:spcPts val="600"/>
              </a:spcAft>
              <a:defRPr/>
            </a:pPr>
            <a:r>
              <a:rPr lang="en-US" altLang="ko-KR" sz="2400" b="1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KNU</a:t>
            </a:r>
            <a:r>
              <a:rPr lang="ko-KR" altLang="en-US" sz="2400" b="1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한국어감성사전</a:t>
            </a:r>
            <a:endParaRPr lang="ko-KR" altLang="en-US" sz="2400" b="0">
              <a:effectLst/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37A742-DC0C-DEBA-F674-F013BBD762A6}"/>
              </a:ext>
            </a:extLst>
          </p:cNvPr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A63A50-CB9E-B8A4-DC42-F0118F7B9410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백신 제조사 간 반응차이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71BCF8-CD86-910A-F4DD-B4AFF807361E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EE5D045-810D-E307-754F-1672CB1C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96" y="712330"/>
            <a:ext cx="4089969" cy="1760704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5F844A6-5DE1-6496-111A-BD1BE732E16D}"/>
              </a:ext>
            </a:extLst>
          </p:cNvPr>
          <p:cNvSpPr/>
          <p:nvPr/>
        </p:nvSpPr>
        <p:spPr>
          <a:xfrm>
            <a:off x="1943100" y="2571750"/>
            <a:ext cx="368300" cy="48427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BE9A96-E7E0-8A2E-0B94-886755220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96" y="3256243"/>
            <a:ext cx="4089969" cy="14965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B07DD5-3497-EBDF-1183-DB4489604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358" y="2302136"/>
            <a:ext cx="4418346" cy="9541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02588E-C13D-0367-E97A-05CED757E0CE}"/>
              </a:ext>
            </a:extLst>
          </p:cNvPr>
          <p:cNvSpPr txBox="1"/>
          <p:nvPr/>
        </p:nvSpPr>
        <p:spPr>
          <a:xfrm>
            <a:off x="6347155" y="3284568"/>
            <a:ext cx="2887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점수가 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큰 댓글은 </a:t>
            </a:r>
            <a:r>
              <a:rPr lang="ko-KR" altLang="en-US" sz="1400" b="1" i="0" u="none" strike="noStrike" dirty="0">
                <a:solidFill>
                  <a:schemeClr val="accent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작은 댓글은 </a:t>
            </a:r>
            <a:r>
              <a:rPr lang="ko-KR" altLang="en-US" sz="1400" b="1" i="0" u="none" strike="noStrike" dirty="0">
                <a:solidFill>
                  <a:srgbClr val="FF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부정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구분</a:t>
            </a:r>
            <a:endParaRPr lang="ko-KR" altLang="en-US" b="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714C8F-3286-69F8-0A1D-D94CC58B6DCA}"/>
              </a:ext>
            </a:extLst>
          </p:cNvPr>
          <p:cNvSpPr txBox="1"/>
          <p:nvPr/>
        </p:nvSpPr>
        <p:spPr>
          <a:xfrm>
            <a:off x="4365265" y="712330"/>
            <a:ext cx="3022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i="0" u="none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1400" b="1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한 데이터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8E0DB-1F39-1250-C5D9-0695233BA18A}"/>
              </a:ext>
            </a:extLst>
          </p:cNvPr>
          <p:cNvSpPr txBox="1"/>
          <p:nvPr/>
        </p:nvSpPr>
        <p:spPr>
          <a:xfrm>
            <a:off x="4365265" y="4386429"/>
            <a:ext cx="3022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점수 분류한 데이터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5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37A742-DC0C-DEBA-F674-F013BBD762A6}"/>
              </a:ext>
            </a:extLst>
          </p:cNvPr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A63A50-CB9E-B8A4-DC42-F0118F7B9410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백신 제조사 간 반응차이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71BCF8-CD86-910A-F4DD-B4AFF807361E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79FC405-C57B-56B2-C18C-7C32F8365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588376"/>
              </p:ext>
            </p:extLst>
          </p:nvPr>
        </p:nvGraphicFramePr>
        <p:xfrm>
          <a:off x="740696" y="963261"/>
          <a:ext cx="4145412" cy="387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01303C8-DA46-6AAE-3AEC-6D4A5407C3A3}"/>
              </a:ext>
            </a:extLst>
          </p:cNvPr>
          <p:cNvSpPr txBox="1"/>
          <p:nvPr/>
        </p:nvSpPr>
        <p:spPr>
          <a:xfrm>
            <a:off x="5041942" y="1444229"/>
            <a:ext cx="3361362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긍정적 반응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7,938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부정적 반응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12,065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중립적 반응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47,429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67,432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 감성 분석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0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48126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56443" y="2240405"/>
            <a:ext cx="583111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   </a:t>
            </a:r>
            <a:r>
              <a:rPr lang="en-US" altLang="ko-KR" sz="36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4. </a:t>
            </a:r>
            <a:r>
              <a:rPr lang="ko-KR" altLang="en-US" sz="40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키워드 추출 및 </a:t>
            </a:r>
            <a:r>
              <a:rPr lang="ko-KR" altLang="en-US" sz="4000">
                <a:latin typeface="나눔스퀘어 ExtraBold"/>
                <a:ea typeface="나눔스퀘어 ExtraBold"/>
              </a:rPr>
              <a:t>시각화</a:t>
            </a:r>
            <a:r>
              <a:rPr lang="ko-KR" altLang="en-US" sz="3600" b="0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 </a:t>
            </a:r>
          </a:p>
          <a:p>
            <a:pPr lvl="0">
              <a:defRPr/>
            </a:pPr>
            <a:br>
              <a:rPr lang="ko-KR" altLang="en-US">
                <a:latin typeface="나눔스퀘어 ExtraBold"/>
                <a:ea typeface="나눔스퀘어 ExtraBold"/>
              </a:rPr>
            </a:br>
            <a:endParaRPr lang="ko-KR" altLang="en-US"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31" name="Google Shape;5931;p55"/>
          <p:cNvSpPr/>
          <p:nvPr/>
        </p:nvSpPr>
        <p:spPr>
          <a:xfrm>
            <a:off x="5464831" y="302406"/>
            <a:ext cx="1543779" cy="1543779"/>
          </a:xfrm>
          <a:prstGeom prst="ellipse">
            <a:avLst/>
          </a:prstGeom>
          <a:solidFill>
            <a:srgbClr val="FFFFFF">
              <a:alpha val="67040"/>
            </a:srgbClr>
          </a:solidFill>
          <a:ln>
            <a:noFill/>
          </a:ln>
          <a:effectLst>
            <a:outerShdw blurRad="128588" dist="38100" dir="10380000" algn="bl" rotWithShape="0">
              <a:schemeClr val="dk1">
                <a:alpha val="5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32" name="Google Shape;5932;p55"/>
          <p:cNvSpPr/>
          <p:nvPr/>
        </p:nvSpPr>
        <p:spPr>
          <a:xfrm>
            <a:off x="5468731" y="306306"/>
            <a:ext cx="1536900" cy="1536900"/>
          </a:xfrm>
          <a:prstGeom prst="pie">
            <a:avLst>
              <a:gd name="adj1" fmla="val 7113002"/>
              <a:gd name="adj2" fmla="val 16138639"/>
            </a:avLst>
          </a:prstGeom>
          <a:solidFill>
            <a:schemeClr val="accent5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33" name="Google Shape;5933;p55"/>
          <p:cNvSpPr/>
          <p:nvPr/>
        </p:nvSpPr>
        <p:spPr>
          <a:xfrm>
            <a:off x="5640032" y="477607"/>
            <a:ext cx="1234758" cy="12347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34" name="Google Shape;5934;p55"/>
          <p:cNvSpPr/>
          <p:nvPr/>
        </p:nvSpPr>
        <p:spPr>
          <a:xfrm>
            <a:off x="2019892" y="354483"/>
            <a:ext cx="1536900" cy="1536900"/>
          </a:xfrm>
          <a:prstGeom prst="ellipse">
            <a:avLst/>
          </a:prstGeom>
          <a:solidFill>
            <a:srgbClr val="FFFFFF">
              <a:alpha val="67040"/>
            </a:srgbClr>
          </a:solidFill>
          <a:ln>
            <a:noFill/>
          </a:ln>
          <a:effectLst>
            <a:outerShdw blurRad="128588" dist="38100" dir="10380000" algn="bl" rotWithShape="0">
              <a:schemeClr val="dk1">
                <a:alpha val="5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35" name="Google Shape;5935;p55"/>
          <p:cNvSpPr/>
          <p:nvPr/>
        </p:nvSpPr>
        <p:spPr>
          <a:xfrm rot="5400000">
            <a:off x="2023792" y="358383"/>
            <a:ext cx="1530052" cy="1530052"/>
          </a:xfrm>
          <a:prstGeom prst="pie">
            <a:avLst>
              <a:gd name="adj1" fmla="val 2386914"/>
              <a:gd name="adj2" fmla="val 10798978"/>
            </a:avLst>
          </a:prstGeom>
          <a:solidFill>
            <a:schemeClr val="accent4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36" name="Google Shape;5936;p55"/>
          <p:cNvSpPr/>
          <p:nvPr/>
        </p:nvSpPr>
        <p:spPr>
          <a:xfrm>
            <a:off x="2195092" y="529683"/>
            <a:ext cx="1229257" cy="12292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937" name="Google Shape;5937;p55"/>
          <p:cNvSpPr txBox="1">
            <a:spLocks noGrp="1"/>
          </p:cNvSpPr>
          <p:nvPr>
            <p:ph type="subTitle" idx="1"/>
          </p:nvPr>
        </p:nvSpPr>
        <p:spPr>
          <a:xfrm>
            <a:off x="1684876" y="2034885"/>
            <a:ext cx="2151660" cy="369277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나눔스퀘어 ExtraBold"/>
                <a:ea typeface="나눔스퀘어 ExtraBold"/>
              </a:rPr>
              <a:t>화이자</a:t>
            </a:r>
            <a:endParaRPr>
              <a:latin typeface="나눔스퀘어 ExtraBold"/>
              <a:ea typeface="나눔스퀘어 ExtraBold"/>
            </a:endParaRPr>
          </a:p>
        </p:txBody>
      </p:sp>
      <p:sp>
        <p:nvSpPr>
          <p:cNvPr id="5941" name="Google Shape;5941;p55"/>
          <p:cNvSpPr txBox="1">
            <a:spLocks noGrp="1"/>
          </p:cNvSpPr>
          <p:nvPr>
            <p:ph type="title"/>
          </p:nvPr>
        </p:nvSpPr>
        <p:spPr>
          <a:xfrm>
            <a:off x="2195092" y="906483"/>
            <a:ext cx="1229257" cy="567613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37.9%</a:t>
            </a:r>
          </a:p>
        </p:txBody>
      </p:sp>
      <p:sp>
        <p:nvSpPr>
          <p:cNvPr id="5942" name="Google Shape;5942;p55"/>
          <p:cNvSpPr txBox="1">
            <a:spLocks noGrp="1"/>
          </p:cNvSpPr>
          <p:nvPr>
            <p:ph type="title" idx="5"/>
          </p:nvPr>
        </p:nvSpPr>
        <p:spPr>
          <a:xfrm flipH="1">
            <a:off x="5640030" y="854406"/>
            <a:ext cx="1234758" cy="570153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40.3%</a:t>
            </a:r>
            <a:endParaRPr sz="2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944" name="Google Shape;5944;p55"/>
          <p:cNvGrpSpPr/>
          <p:nvPr/>
        </p:nvGrpSpPr>
        <p:grpSpPr>
          <a:xfrm>
            <a:off x="1609294" y="452458"/>
            <a:ext cx="2429335" cy="1469926"/>
            <a:chOff x="-355751" y="972908"/>
            <a:chExt cx="5016179" cy="3035156"/>
          </a:xfrm>
        </p:grpSpPr>
        <p:sp>
          <p:nvSpPr>
            <p:cNvPr id="5945" name="Google Shape;5945;p55"/>
            <p:cNvSpPr/>
            <p:nvPr/>
          </p:nvSpPr>
          <p:spPr>
            <a:xfrm>
              <a:off x="2336065" y="1391356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46" name="Google Shape;5946;p55"/>
            <p:cNvSpPr/>
            <p:nvPr/>
          </p:nvSpPr>
          <p:spPr>
            <a:xfrm>
              <a:off x="1806478" y="1777868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47" name="Google Shape;5947;p55"/>
            <p:cNvSpPr/>
            <p:nvPr/>
          </p:nvSpPr>
          <p:spPr>
            <a:xfrm>
              <a:off x="2432197" y="3441775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48" name="Google Shape;5948;p55"/>
            <p:cNvSpPr/>
            <p:nvPr/>
          </p:nvSpPr>
          <p:spPr>
            <a:xfrm>
              <a:off x="2485834" y="2657642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5949" name="Google Shape;5949;p55"/>
            <p:cNvGrpSpPr/>
            <p:nvPr/>
          </p:nvGrpSpPr>
          <p:grpSpPr>
            <a:xfrm>
              <a:off x="-355751" y="972908"/>
              <a:ext cx="757755" cy="672247"/>
              <a:chOff x="-431951" y="1330695"/>
              <a:chExt cx="757755" cy="672247"/>
            </a:xfrm>
          </p:grpSpPr>
          <p:sp>
            <p:nvSpPr>
              <p:cNvPr id="5950" name="Google Shape;5950;p55"/>
              <p:cNvSpPr/>
              <p:nvPr/>
            </p:nvSpPr>
            <p:spPr>
              <a:xfrm>
                <a:off x="-431951" y="1330695"/>
                <a:ext cx="757755" cy="672247"/>
              </a:xfrm>
              <a:custGeom>
                <a:avLst/>
                <a:gdLst/>
                <a:ahLst/>
                <a:cxnLst/>
                <a:rect l="l" t="t" r="r" b="b"/>
                <a:pathLst>
                  <a:path w="31929" h="28326" extrusionOk="0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51" name="Google Shape;5951;p55"/>
              <p:cNvSpPr/>
              <p:nvPr/>
            </p:nvSpPr>
            <p:spPr>
              <a:xfrm>
                <a:off x="-147802" y="1392329"/>
                <a:ext cx="379862" cy="511625"/>
              </a:xfrm>
              <a:custGeom>
                <a:avLst/>
                <a:gdLst/>
                <a:ahLst/>
                <a:cxnLst/>
                <a:rect l="l" t="t" r="r" b="b"/>
                <a:pathLst>
                  <a:path w="16006" h="21558" extrusionOk="0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952" name="Google Shape;5952;p55"/>
            <p:cNvGrpSpPr/>
            <p:nvPr/>
          </p:nvGrpSpPr>
          <p:grpSpPr>
            <a:xfrm>
              <a:off x="4276626" y="1138753"/>
              <a:ext cx="383802" cy="340561"/>
              <a:chOff x="4438551" y="1606965"/>
              <a:chExt cx="383802" cy="340561"/>
            </a:xfrm>
          </p:grpSpPr>
          <p:sp>
            <p:nvSpPr>
              <p:cNvPr id="5953" name="Google Shape;5953;p55"/>
              <p:cNvSpPr/>
              <p:nvPr/>
            </p:nvSpPr>
            <p:spPr>
              <a:xfrm>
                <a:off x="4438551" y="1606965"/>
                <a:ext cx="383802" cy="340561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54" name="Google Shape;5954;p55"/>
              <p:cNvSpPr/>
              <p:nvPr/>
            </p:nvSpPr>
            <p:spPr>
              <a:xfrm>
                <a:off x="4582417" y="1638126"/>
                <a:ext cx="192732" cy="25894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955" name="Google Shape;5955;p55"/>
            <p:cNvGrpSpPr/>
            <p:nvPr/>
          </p:nvGrpSpPr>
          <p:grpSpPr>
            <a:xfrm>
              <a:off x="78241" y="3667431"/>
              <a:ext cx="383802" cy="340633"/>
              <a:chOff x="106516" y="3286431"/>
              <a:chExt cx="383802" cy="340633"/>
            </a:xfrm>
          </p:grpSpPr>
          <p:sp>
            <p:nvSpPr>
              <p:cNvPr id="5956" name="Google Shape;5956;p55"/>
              <p:cNvSpPr/>
              <p:nvPr/>
            </p:nvSpPr>
            <p:spPr>
              <a:xfrm>
                <a:off x="106516" y="3286431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57" name="Google Shape;5957;p55"/>
              <p:cNvSpPr/>
              <p:nvPr/>
            </p:nvSpPr>
            <p:spPr>
              <a:xfrm>
                <a:off x="248745" y="3317616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grpSp>
        <p:nvGrpSpPr>
          <p:cNvPr id="5958" name="Google Shape;5958;p55"/>
          <p:cNvGrpSpPr/>
          <p:nvPr/>
        </p:nvGrpSpPr>
        <p:grpSpPr>
          <a:xfrm>
            <a:off x="5302072" y="95582"/>
            <a:ext cx="2066836" cy="1565144"/>
            <a:chOff x="185773" y="343546"/>
            <a:chExt cx="4839144" cy="3664518"/>
          </a:xfrm>
        </p:grpSpPr>
        <p:sp>
          <p:nvSpPr>
            <p:cNvPr id="5959" name="Google Shape;5959;p55"/>
            <p:cNvSpPr/>
            <p:nvPr/>
          </p:nvSpPr>
          <p:spPr>
            <a:xfrm>
              <a:off x="3122767" y="2020718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0" name="Google Shape;5960;p55"/>
            <p:cNvSpPr/>
            <p:nvPr/>
          </p:nvSpPr>
          <p:spPr>
            <a:xfrm>
              <a:off x="1806478" y="1777868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1" name="Google Shape;5961;p55"/>
            <p:cNvSpPr/>
            <p:nvPr/>
          </p:nvSpPr>
          <p:spPr>
            <a:xfrm>
              <a:off x="1645494" y="3284435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2" name="Google Shape;5962;p55"/>
            <p:cNvSpPr/>
            <p:nvPr/>
          </p:nvSpPr>
          <p:spPr>
            <a:xfrm>
              <a:off x="2485834" y="2657642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5963" name="Google Shape;5963;p55"/>
            <p:cNvGrpSpPr/>
            <p:nvPr/>
          </p:nvGrpSpPr>
          <p:grpSpPr>
            <a:xfrm>
              <a:off x="3577761" y="343546"/>
              <a:ext cx="757755" cy="672247"/>
              <a:chOff x="3501561" y="701333"/>
              <a:chExt cx="757755" cy="672247"/>
            </a:xfrm>
          </p:grpSpPr>
          <p:sp>
            <p:nvSpPr>
              <p:cNvPr id="5964" name="Google Shape;5964;p55"/>
              <p:cNvSpPr/>
              <p:nvPr/>
            </p:nvSpPr>
            <p:spPr>
              <a:xfrm>
                <a:off x="3501561" y="701333"/>
                <a:ext cx="757755" cy="672247"/>
              </a:xfrm>
              <a:custGeom>
                <a:avLst/>
                <a:gdLst/>
                <a:ahLst/>
                <a:cxnLst/>
                <a:rect l="l" t="t" r="r" b="b"/>
                <a:pathLst>
                  <a:path w="31929" h="28326" extrusionOk="0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65" name="Google Shape;5965;p55"/>
              <p:cNvSpPr/>
              <p:nvPr/>
            </p:nvSpPr>
            <p:spPr>
              <a:xfrm>
                <a:off x="3785711" y="762967"/>
                <a:ext cx="379862" cy="511625"/>
              </a:xfrm>
              <a:custGeom>
                <a:avLst/>
                <a:gdLst/>
                <a:ahLst/>
                <a:cxnLst/>
                <a:rect l="l" t="t" r="r" b="b"/>
                <a:pathLst>
                  <a:path w="16006" h="21558" extrusionOk="0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966" name="Google Shape;5966;p55"/>
            <p:cNvGrpSpPr/>
            <p:nvPr/>
          </p:nvGrpSpPr>
          <p:grpSpPr>
            <a:xfrm>
              <a:off x="185773" y="1138753"/>
              <a:ext cx="383802" cy="340561"/>
              <a:chOff x="347698" y="1606965"/>
              <a:chExt cx="383802" cy="340561"/>
            </a:xfrm>
          </p:grpSpPr>
          <p:sp>
            <p:nvSpPr>
              <p:cNvPr id="5967" name="Google Shape;5967;p55"/>
              <p:cNvSpPr/>
              <p:nvPr/>
            </p:nvSpPr>
            <p:spPr>
              <a:xfrm>
                <a:off x="347698" y="1606965"/>
                <a:ext cx="383802" cy="340561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68" name="Google Shape;5968;p55"/>
              <p:cNvSpPr/>
              <p:nvPr/>
            </p:nvSpPr>
            <p:spPr>
              <a:xfrm>
                <a:off x="491565" y="1638126"/>
                <a:ext cx="192732" cy="25894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969" name="Google Shape;5969;p55"/>
            <p:cNvGrpSpPr/>
            <p:nvPr/>
          </p:nvGrpSpPr>
          <p:grpSpPr>
            <a:xfrm>
              <a:off x="4641115" y="3667431"/>
              <a:ext cx="383802" cy="340633"/>
              <a:chOff x="4669390" y="3286431"/>
              <a:chExt cx="383802" cy="340633"/>
            </a:xfrm>
          </p:grpSpPr>
          <p:sp>
            <p:nvSpPr>
              <p:cNvPr id="5970" name="Google Shape;5970;p55"/>
              <p:cNvSpPr/>
              <p:nvPr/>
            </p:nvSpPr>
            <p:spPr>
              <a:xfrm>
                <a:off x="4669390" y="3286431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71" name="Google Shape;5971;p55"/>
              <p:cNvSpPr/>
              <p:nvPr/>
            </p:nvSpPr>
            <p:spPr>
              <a:xfrm>
                <a:off x="4811619" y="3317616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8" name="Google Shape;5931;p55"/>
          <p:cNvSpPr/>
          <p:nvPr/>
        </p:nvSpPr>
        <p:spPr>
          <a:xfrm>
            <a:off x="5464829" y="2717290"/>
            <a:ext cx="1543779" cy="1543779"/>
          </a:xfrm>
          <a:prstGeom prst="ellipse">
            <a:avLst/>
          </a:prstGeom>
          <a:solidFill>
            <a:srgbClr val="FFFFFF">
              <a:alpha val="67040"/>
            </a:srgbClr>
          </a:solidFill>
          <a:ln>
            <a:noFill/>
          </a:ln>
          <a:effectLst>
            <a:outerShdw blurRad="128588" dist="38100" dir="10380000" algn="bl" rotWithShape="0">
              <a:schemeClr val="dk1">
                <a:alpha val="5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9" name="Google Shape;5932;p55"/>
          <p:cNvSpPr/>
          <p:nvPr/>
        </p:nvSpPr>
        <p:spPr>
          <a:xfrm>
            <a:off x="5468729" y="2721190"/>
            <a:ext cx="1536900" cy="1536900"/>
          </a:xfrm>
          <a:prstGeom prst="pie">
            <a:avLst>
              <a:gd name="adj1" fmla="val 6131495"/>
              <a:gd name="adj2" fmla="val 16138639"/>
            </a:avLst>
          </a:prstGeom>
          <a:solidFill>
            <a:srgbClr val="232E44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0" name="Google Shape;5933;p55"/>
          <p:cNvSpPr/>
          <p:nvPr/>
        </p:nvSpPr>
        <p:spPr>
          <a:xfrm>
            <a:off x="5640030" y="2892491"/>
            <a:ext cx="1234758" cy="12347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1" name="Google Shape;5934;p55"/>
          <p:cNvSpPr/>
          <p:nvPr/>
        </p:nvSpPr>
        <p:spPr>
          <a:xfrm>
            <a:off x="2019890" y="2769367"/>
            <a:ext cx="1536900" cy="1536900"/>
          </a:xfrm>
          <a:prstGeom prst="ellipse">
            <a:avLst/>
          </a:prstGeom>
          <a:solidFill>
            <a:srgbClr val="FFFFFF">
              <a:alpha val="67040"/>
            </a:srgbClr>
          </a:solidFill>
          <a:ln>
            <a:noFill/>
          </a:ln>
          <a:effectLst>
            <a:outerShdw blurRad="128588" dist="38100" dir="10380000" algn="bl" rotWithShape="0">
              <a:schemeClr val="dk1">
                <a:alpha val="5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2" name="Google Shape;5935;p55"/>
          <p:cNvSpPr/>
          <p:nvPr/>
        </p:nvSpPr>
        <p:spPr>
          <a:xfrm rot="5400000">
            <a:off x="2023790" y="2773267"/>
            <a:ext cx="1530052" cy="1530052"/>
          </a:xfrm>
          <a:prstGeom prst="pie">
            <a:avLst>
              <a:gd name="adj1" fmla="val 2274830"/>
              <a:gd name="adj2" fmla="val 10798978"/>
            </a:avLst>
          </a:prstGeom>
          <a:solidFill>
            <a:srgbClr val="D98A2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3" name="Google Shape;5936;p55"/>
          <p:cNvSpPr/>
          <p:nvPr/>
        </p:nvSpPr>
        <p:spPr>
          <a:xfrm>
            <a:off x="2195090" y="2944567"/>
            <a:ext cx="1229257" cy="12292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4" name="Google Shape;5937;p55"/>
          <p:cNvSpPr txBox="1"/>
          <p:nvPr/>
        </p:nvSpPr>
        <p:spPr>
          <a:xfrm>
            <a:off x="1684874" y="4449769"/>
            <a:ext cx="2151660" cy="36927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2000" b="1" i="0" u="none" strike="noStrike" cap="none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defRPr/>
            </a:pPr>
            <a:r>
              <a:rPr lang="ko-KR" altLang="en-US">
                <a:latin typeface="나눔스퀘어 ExtraBold"/>
                <a:ea typeface="나눔스퀘어 ExtraBold"/>
              </a:rPr>
              <a:t>모더나</a:t>
            </a:r>
          </a:p>
        </p:txBody>
      </p:sp>
      <p:sp>
        <p:nvSpPr>
          <p:cNvPr id="55" name="Google Shape;5941;p55"/>
          <p:cNvSpPr txBox="1"/>
          <p:nvPr/>
        </p:nvSpPr>
        <p:spPr>
          <a:xfrm>
            <a:off x="2195090" y="3321367"/>
            <a:ext cx="1229257" cy="56761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sz="3600" b="1" i="0" u="none" strike="noStrike" cap="none">
                <a:solidFill>
                  <a:schemeClr val="accent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pPr lvl="0">
              <a:defRPr/>
            </a:pPr>
            <a:r>
              <a:rPr lang="en" sz="2600">
                <a:solidFill>
                  <a:srgbClr val="D98A2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37.8%</a:t>
            </a:r>
          </a:p>
        </p:txBody>
      </p:sp>
      <p:sp>
        <p:nvSpPr>
          <p:cNvPr id="56" name="Google Shape;5942;p55"/>
          <p:cNvSpPr txBox="1"/>
          <p:nvPr/>
        </p:nvSpPr>
        <p:spPr>
          <a:xfrm flipH="1">
            <a:off x="5640028" y="3269290"/>
            <a:ext cx="1234758" cy="57015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sz="3600" b="1" i="0" u="none" strike="noStrike" cap="none">
                <a:solidFill>
                  <a:srgbClr val="D99740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 Sans SC"/>
              <a:buNone/>
              <a:defRPr sz="2800" b="0" i="0" u="none" strike="noStrike" cap="none">
                <a:solidFill>
                  <a:schemeClr val="dk1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pPr lvl="0">
              <a:defRPr/>
            </a:pPr>
            <a:r>
              <a:rPr lang="en" sz="2600">
                <a:solidFill>
                  <a:srgbClr val="232E4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44.6%</a:t>
            </a:r>
          </a:p>
        </p:txBody>
      </p:sp>
      <p:grpSp>
        <p:nvGrpSpPr>
          <p:cNvPr id="57" name="Google Shape;5944;p55"/>
          <p:cNvGrpSpPr/>
          <p:nvPr/>
        </p:nvGrpSpPr>
        <p:grpSpPr>
          <a:xfrm>
            <a:off x="1609292" y="2867342"/>
            <a:ext cx="2429335" cy="1469926"/>
            <a:chOff x="-355751" y="972908"/>
            <a:chExt cx="5016179" cy="3035156"/>
          </a:xfrm>
        </p:grpSpPr>
        <p:sp>
          <p:nvSpPr>
            <p:cNvPr id="58" name="Google Shape;5945;p55"/>
            <p:cNvSpPr/>
            <p:nvPr/>
          </p:nvSpPr>
          <p:spPr>
            <a:xfrm>
              <a:off x="2336065" y="1391356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" name="Google Shape;5946;p55"/>
            <p:cNvSpPr/>
            <p:nvPr/>
          </p:nvSpPr>
          <p:spPr>
            <a:xfrm>
              <a:off x="1806478" y="1777868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" name="Google Shape;5947;p55"/>
            <p:cNvSpPr/>
            <p:nvPr/>
          </p:nvSpPr>
          <p:spPr>
            <a:xfrm>
              <a:off x="2432197" y="3441775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" name="Google Shape;5948;p55"/>
            <p:cNvSpPr/>
            <p:nvPr/>
          </p:nvSpPr>
          <p:spPr>
            <a:xfrm>
              <a:off x="2485834" y="2657642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62" name="Google Shape;5949;p55"/>
            <p:cNvGrpSpPr/>
            <p:nvPr/>
          </p:nvGrpSpPr>
          <p:grpSpPr>
            <a:xfrm>
              <a:off x="-355751" y="972908"/>
              <a:ext cx="757755" cy="672247"/>
              <a:chOff x="-431951" y="1330695"/>
              <a:chExt cx="757755" cy="672247"/>
            </a:xfrm>
          </p:grpSpPr>
          <p:sp>
            <p:nvSpPr>
              <p:cNvPr id="5893" name="Google Shape;5950;p55"/>
              <p:cNvSpPr/>
              <p:nvPr/>
            </p:nvSpPr>
            <p:spPr>
              <a:xfrm>
                <a:off x="-431951" y="1330695"/>
                <a:ext cx="757755" cy="672247"/>
              </a:xfrm>
              <a:custGeom>
                <a:avLst/>
                <a:gdLst/>
                <a:ahLst/>
                <a:cxnLst/>
                <a:rect l="l" t="t" r="r" b="b"/>
                <a:pathLst>
                  <a:path w="31929" h="28326" extrusionOk="0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894" name="Google Shape;5951;p55"/>
              <p:cNvSpPr/>
              <p:nvPr/>
            </p:nvSpPr>
            <p:spPr>
              <a:xfrm>
                <a:off x="-147802" y="1392329"/>
                <a:ext cx="379862" cy="511625"/>
              </a:xfrm>
              <a:custGeom>
                <a:avLst/>
                <a:gdLst/>
                <a:ahLst/>
                <a:cxnLst/>
                <a:rect l="l" t="t" r="r" b="b"/>
                <a:pathLst>
                  <a:path w="16006" h="21558" extrusionOk="0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63" name="Google Shape;5952;p55"/>
            <p:cNvGrpSpPr/>
            <p:nvPr/>
          </p:nvGrpSpPr>
          <p:grpSpPr>
            <a:xfrm>
              <a:off x="4276626" y="1138753"/>
              <a:ext cx="383802" cy="340561"/>
              <a:chOff x="4438551" y="1606965"/>
              <a:chExt cx="383802" cy="340561"/>
            </a:xfrm>
          </p:grpSpPr>
          <p:sp>
            <p:nvSpPr>
              <p:cNvPr id="5891" name="Google Shape;5953;p55"/>
              <p:cNvSpPr/>
              <p:nvPr/>
            </p:nvSpPr>
            <p:spPr>
              <a:xfrm>
                <a:off x="4438551" y="1606965"/>
                <a:ext cx="383802" cy="340561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892" name="Google Shape;5954;p55"/>
              <p:cNvSpPr/>
              <p:nvPr/>
            </p:nvSpPr>
            <p:spPr>
              <a:xfrm>
                <a:off x="4582417" y="1638126"/>
                <a:ext cx="192732" cy="25894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888" name="Google Shape;5955;p55"/>
            <p:cNvGrpSpPr/>
            <p:nvPr/>
          </p:nvGrpSpPr>
          <p:grpSpPr>
            <a:xfrm>
              <a:off x="78241" y="3667431"/>
              <a:ext cx="383802" cy="340633"/>
              <a:chOff x="106516" y="3286431"/>
              <a:chExt cx="383802" cy="340633"/>
            </a:xfrm>
          </p:grpSpPr>
          <p:sp>
            <p:nvSpPr>
              <p:cNvPr id="5889" name="Google Shape;5956;p55"/>
              <p:cNvSpPr/>
              <p:nvPr/>
            </p:nvSpPr>
            <p:spPr>
              <a:xfrm>
                <a:off x="106516" y="3286431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890" name="Google Shape;5957;p55"/>
              <p:cNvSpPr/>
              <p:nvPr/>
            </p:nvSpPr>
            <p:spPr>
              <a:xfrm>
                <a:off x="248745" y="3317616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grpSp>
        <p:nvGrpSpPr>
          <p:cNvPr id="5895" name="Google Shape;5958;p55"/>
          <p:cNvGrpSpPr/>
          <p:nvPr/>
        </p:nvGrpSpPr>
        <p:grpSpPr>
          <a:xfrm>
            <a:off x="5302070" y="2510466"/>
            <a:ext cx="2066836" cy="1565144"/>
            <a:chOff x="185773" y="343546"/>
            <a:chExt cx="4839144" cy="3664518"/>
          </a:xfrm>
        </p:grpSpPr>
        <p:sp>
          <p:nvSpPr>
            <p:cNvPr id="5896" name="Google Shape;5959;p55"/>
            <p:cNvSpPr/>
            <p:nvPr/>
          </p:nvSpPr>
          <p:spPr>
            <a:xfrm>
              <a:off x="3122767" y="2020718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7" name="Google Shape;5960;p55"/>
            <p:cNvSpPr/>
            <p:nvPr/>
          </p:nvSpPr>
          <p:spPr>
            <a:xfrm>
              <a:off x="1806478" y="1777868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8" name="Google Shape;5961;p55"/>
            <p:cNvSpPr/>
            <p:nvPr/>
          </p:nvSpPr>
          <p:spPr>
            <a:xfrm>
              <a:off x="1645494" y="3284435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9" name="Google Shape;5962;p55"/>
            <p:cNvSpPr/>
            <p:nvPr/>
          </p:nvSpPr>
          <p:spPr>
            <a:xfrm>
              <a:off x="2485834" y="2657641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5900" name="Google Shape;5963;p55"/>
            <p:cNvGrpSpPr/>
            <p:nvPr/>
          </p:nvGrpSpPr>
          <p:grpSpPr>
            <a:xfrm>
              <a:off x="3577761" y="343546"/>
              <a:ext cx="757755" cy="672247"/>
              <a:chOff x="3501561" y="701333"/>
              <a:chExt cx="757755" cy="672247"/>
            </a:xfrm>
          </p:grpSpPr>
          <p:sp>
            <p:nvSpPr>
              <p:cNvPr id="5907" name="Google Shape;5964;p55"/>
              <p:cNvSpPr/>
              <p:nvPr/>
            </p:nvSpPr>
            <p:spPr>
              <a:xfrm>
                <a:off x="3501561" y="701333"/>
                <a:ext cx="757755" cy="672247"/>
              </a:xfrm>
              <a:custGeom>
                <a:avLst/>
                <a:gdLst/>
                <a:ahLst/>
                <a:cxnLst/>
                <a:rect l="l" t="t" r="r" b="b"/>
                <a:pathLst>
                  <a:path w="31929" h="28326" extrusionOk="0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08" name="Google Shape;5965;p55"/>
              <p:cNvSpPr/>
              <p:nvPr/>
            </p:nvSpPr>
            <p:spPr>
              <a:xfrm>
                <a:off x="3785711" y="762967"/>
                <a:ext cx="379862" cy="511625"/>
              </a:xfrm>
              <a:custGeom>
                <a:avLst/>
                <a:gdLst/>
                <a:ahLst/>
                <a:cxnLst/>
                <a:rect l="l" t="t" r="r" b="b"/>
                <a:pathLst>
                  <a:path w="16006" h="21558" extrusionOk="0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901" name="Google Shape;5966;p55"/>
            <p:cNvGrpSpPr/>
            <p:nvPr/>
          </p:nvGrpSpPr>
          <p:grpSpPr>
            <a:xfrm>
              <a:off x="185773" y="1138753"/>
              <a:ext cx="383802" cy="340561"/>
              <a:chOff x="347698" y="1606965"/>
              <a:chExt cx="383802" cy="340561"/>
            </a:xfrm>
          </p:grpSpPr>
          <p:sp>
            <p:nvSpPr>
              <p:cNvPr id="5905" name="Google Shape;5967;p55"/>
              <p:cNvSpPr/>
              <p:nvPr/>
            </p:nvSpPr>
            <p:spPr>
              <a:xfrm>
                <a:off x="347698" y="1606965"/>
                <a:ext cx="383802" cy="340561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06" name="Google Shape;5968;p55"/>
              <p:cNvSpPr/>
              <p:nvPr/>
            </p:nvSpPr>
            <p:spPr>
              <a:xfrm>
                <a:off x="491565" y="1638126"/>
                <a:ext cx="192732" cy="25894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902" name="Google Shape;5969;p55"/>
            <p:cNvGrpSpPr/>
            <p:nvPr/>
          </p:nvGrpSpPr>
          <p:grpSpPr>
            <a:xfrm>
              <a:off x="4641115" y="3667431"/>
              <a:ext cx="383802" cy="340633"/>
              <a:chOff x="4669390" y="3286431"/>
              <a:chExt cx="383802" cy="340633"/>
            </a:xfrm>
          </p:grpSpPr>
          <p:sp>
            <p:nvSpPr>
              <p:cNvPr id="5903" name="Google Shape;5970;p55"/>
              <p:cNvSpPr/>
              <p:nvPr/>
            </p:nvSpPr>
            <p:spPr>
              <a:xfrm>
                <a:off x="4669390" y="3286431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904" name="Google Shape;5971;p55"/>
              <p:cNvSpPr/>
              <p:nvPr/>
            </p:nvSpPr>
            <p:spPr>
              <a:xfrm>
                <a:off x="4811619" y="3317616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5910" name="Google Shape;5937;p55"/>
          <p:cNvSpPr txBox="1"/>
          <p:nvPr/>
        </p:nvSpPr>
        <p:spPr>
          <a:xfrm>
            <a:off x="5217246" y="2039464"/>
            <a:ext cx="2151660" cy="36927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2000" b="1" i="0" u="none" strike="noStrike" cap="none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defRPr/>
            </a:pPr>
            <a:r>
              <a:rPr lang="ko-KR" altLang="en-US">
                <a:latin typeface="나눔스퀘어 ExtraBold"/>
                <a:ea typeface="나눔스퀘어 ExtraBold"/>
              </a:rPr>
              <a:t>아스트라제네카</a:t>
            </a:r>
          </a:p>
        </p:txBody>
      </p:sp>
      <p:sp>
        <p:nvSpPr>
          <p:cNvPr id="5911" name="Google Shape;5937;p55"/>
          <p:cNvSpPr txBox="1"/>
          <p:nvPr/>
        </p:nvSpPr>
        <p:spPr>
          <a:xfrm>
            <a:off x="5217244" y="4454348"/>
            <a:ext cx="2151660" cy="36927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2000" b="1" i="0" u="none" strike="noStrike" cap="none">
                <a:solidFill>
                  <a:schemeClr val="accent6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bin"/>
              <a:buNone/>
              <a:defRPr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defRPr/>
            </a:pPr>
            <a:r>
              <a:rPr lang="ko-KR" altLang="en-US">
                <a:latin typeface="나눔스퀘어 ExtraBold"/>
                <a:ea typeface="나눔스퀘어 ExtraBold"/>
              </a:rPr>
              <a:t>얀센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596E2D27-6EE6-B487-2F01-99A559620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62073" y="613614"/>
            <a:ext cx="6419851" cy="4277762"/>
          </a:xfrm>
          <a:prstGeom prst="rect">
            <a:avLst/>
          </a:prstGeom>
          <a:noFill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CB9171-9695-E5EB-4FD4-6BDEA73D8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47643" t="70124" r="48452" b="6949"/>
          <a:stretch/>
        </p:blipFill>
        <p:spPr>
          <a:xfrm>
            <a:off x="4431891" y="3613355"/>
            <a:ext cx="250724" cy="98076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13000" contras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56134" y="695708"/>
            <a:ext cx="6231732" cy="4139158"/>
          </a:xfrm>
          <a:prstGeom prst="rect">
            <a:avLst/>
          </a:prstGeom>
          <a:noFill/>
        </p:spPr>
      </p:pic>
      <p:sp>
        <p:nvSpPr>
          <p:cNvPr id="7" name="화살표: 아래쪽 6"/>
          <p:cNvSpPr/>
          <p:nvPr/>
        </p:nvSpPr>
        <p:spPr>
          <a:xfrm rot="3296402">
            <a:off x="2537318" y="1899018"/>
            <a:ext cx="363731" cy="5705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33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411011" y="139775"/>
            <a:ext cx="9555011" cy="5292205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143121" y="19468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43121" y="19468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857145" y="2998061"/>
            <a:ext cx="659959" cy="628868"/>
          </a:xfrm>
          <a:prstGeom prst="rect">
            <a:avLst/>
          </a:prstGeom>
          <a:noFill/>
          <a:ln w="53975">
            <a:solidFill>
              <a:srgbClr val="E33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72300" y="875978"/>
            <a:ext cx="3173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400"/>
              </a:spcBef>
              <a:spcAft>
                <a:spcPts val="600"/>
              </a:spcAft>
              <a:defRPr/>
            </a:pPr>
            <a:r>
              <a:rPr lang="ko-KR" altLang="en-US" sz="1600" b="1" i="0" u="none" strike="noStrike">
                <a:solidFill>
                  <a:srgbClr val="000000"/>
                </a:solidFill>
                <a:effectLst/>
                <a:latin typeface="나눔스퀘어 ExtraBold"/>
                <a:ea typeface="나눔스퀘어 ExtraBold"/>
              </a:rPr>
              <a:t>전체 백신 키워드 네트워크</a:t>
            </a:r>
            <a:endParaRPr lang="ko-KR" altLang="en-US" sz="1600" b="0">
              <a:effectLst/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"/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-81220" y="0"/>
            <a:ext cx="9460059" cy="5579722"/>
            <a:chOff x="4358362" y="1177251"/>
            <a:chExt cx="4646967" cy="3480108"/>
          </a:xfrm>
        </p:grpSpPr>
        <p:grpSp>
          <p:nvGrpSpPr>
            <p:cNvPr id="17" name="그룹 16"/>
            <p:cNvGrpSpPr/>
            <p:nvPr/>
          </p:nvGrpSpPr>
          <p:grpSpPr>
            <a:xfrm>
              <a:off x="4358362" y="1177251"/>
              <a:ext cx="4646967" cy="3480108"/>
              <a:chOff x="4358363" y="1177251"/>
              <a:chExt cx="4646967" cy="3480108"/>
            </a:xfrm>
          </p:grpSpPr>
          <p:pic>
            <p:nvPicPr>
              <p:cNvPr id="18" name="그림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358363" y="1177251"/>
                <a:ext cx="4646967" cy="3480108"/>
              </a:xfrm>
              <a:prstGeom prst="rect">
                <a:avLst/>
              </a:prstGeom>
            </p:spPr>
          </p:pic>
          <p:sp>
            <p:nvSpPr>
              <p:cNvPr id="19" name="직사각형 3"/>
              <p:cNvSpPr/>
              <p:nvPr/>
            </p:nvSpPr>
            <p:spPr>
              <a:xfrm>
                <a:off x="5346775" y="3071080"/>
                <a:ext cx="380747" cy="281139"/>
              </a:xfrm>
              <a:prstGeom prst="rect">
                <a:avLst/>
              </a:prstGeom>
              <a:noFill/>
              <a:ln w="53975">
                <a:solidFill>
                  <a:srgbClr val="E3393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0" name="TextBox 6"/>
            <p:cNvSpPr txBox="1"/>
            <p:nvPr/>
          </p:nvSpPr>
          <p:spPr>
            <a:xfrm>
              <a:off x="5795562" y="1570889"/>
              <a:ext cx="3173120" cy="210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2400"/>
                </a:spcBef>
                <a:spcAft>
                  <a:spcPts val="600"/>
                </a:spcAft>
                <a:defRPr/>
              </a:pPr>
              <a:r>
                <a:rPr lang="ko-KR" altLang="en-US" sz="1600" b="1" i="0" u="none" strike="noStrike">
                  <a:solidFill>
                    <a:srgbClr val="000000"/>
                  </a:solidFill>
                  <a:effectLst/>
                  <a:latin typeface="나눔스퀘어 ExtraBold"/>
                  <a:ea typeface="나눔스퀘어 ExtraBold"/>
                </a:rPr>
                <a:t>얀센 백신 키워드 네트워크</a:t>
              </a:r>
              <a:endParaRPr lang="ko-KR" altLang="en-US" sz="1600" b="0">
                <a:effectLst/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1" name="TextBox 33"/>
          <p:cNvSpPr txBox="1"/>
          <p:nvPr/>
        </p:nvSpPr>
        <p:spPr>
          <a:xfrm>
            <a:off x="143121" y="166105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22" name="직선 연결선 35"/>
          <p:cNvCxnSpPr/>
          <p:nvPr/>
        </p:nvCxnSpPr>
        <p:spPr>
          <a:xfrm>
            <a:off x="143121" y="166105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946;p43">
            <a:extLst>
              <a:ext uri="{FF2B5EF4-FFF2-40B4-BE49-F238E27FC236}">
                <a16:creationId xmlns:a16="http://schemas.microsoft.com/office/drawing/2014/main" id="{9E54AD7C-07F2-8514-4422-181E4FFB98DD}"/>
              </a:ext>
            </a:extLst>
          </p:cNvPr>
          <p:cNvGrpSpPr/>
          <p:nvPr/>
        </p:nvGrpSpPr>
        <p:grpSpPr>
          <a:xfrm>
            <a:off x="3916007" y="1137887"/>
            <a:ext cx="1456102" cy="1291789"/>
            <a:chOff x="2392808" y="880573"/>
            <a:chExt cx="757755" cy="672247"/>
          </a:xfrm>
        </p:grpSpPr>
        <p:sp>
          <p:nvSpPr>
            <p:cNvPr id="21" name="Google Shape;947;p43">
              <a:extLst>
                <a:ext uri="{FF2B5EF4-FFF2-40B4-BE49-F238E27FC236}">
                  <a16:creationId xmlns:a16="http://schemas.microsoft.com/office/drawing/2014/main" id="{9A9B5568-85DA-21BB-C6C8-D45ABA6AB567}"/>
                </a:ext>
              </a:extLst>
            </p:cNvPr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8;p43">
              <a:extLst>
                <a:ext uri="{FF2B5EF4-FFF2-40B4-BE49-F238E27FC236}">
                  <a16:creationId xmlns:a16="http://schemas.microsoft.com/office/drawing/2014/main" id="{D3E66E2B-B130-F37D-5B6A-0FA08B10B948}"/>
                </a:ext>
              </a:extLst>
            </p:cNvPr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952;p43">
            <a:extLst>
              <a:ext uri="{FF2B5EF4-FFF2-40B4-BE49-F238E27FC236}">
                <a16:creationId xmlns:a16="http://schemas.microsoft.com/office/drawing/2014/main" id="{6608E68C-DC6C-A432-A956-0B03AD2B8BE1}"/>
              </a:ext>
            </a:extLst>
          </p:cNvPr>
          <p:cNvGrpSpPr/>
          <p:nvPr/>
        </p:nvGrpSpPr>
        <p:grpSpPr>
          <a:xfrm>
            <a:off x="2138239" y="127833"/>
            <a:ext cx="4993240" cy="4868944"/>
            <a:chOff x="512325" y="830600"/>
            <a:chExt cx="3590193" cy="3500823"/>
          </a:xfrm>
        </p:grpSpPr>
        <p:sp>
          <p:nvSpPr>
            <p:cNvPr id="24" name="Google Shape;953;p43">
              <a:extLst>
                <a:ext uri="{FF2B5EF4-FFF2-40B4-BE49-F238E27FC236}">
                  <a16:creationId xmlns:a16="http://schemas.microsoft.com/office/drawing/2014/main" id="{0441BC17-BD10-699A-9BBA-CC0324A1167C}"/>
                </a:ext>
              </a:extLst>
            </p:cNvPr>
            <p:cNvSpPr/>
            <p:nvPr/>
          </p:nvSpPr>
          <p:spPr>
            <a:xfrm>
              <a:off x="512325" y="830600"/>
              <a:ext cx="3517288" cy="3500823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4;p43">
              <a:extLst>
                <a:ext uri="{FF2B5EF4-FFF2-40B4-BE49-F238E27FC236}">
                  <a16:creationId xmlns:a16="http://schemas.microsoft.com/office/drawing/2014/main" id="{06718706-5A80-44D9-297C-1FD640F89C32}"/>
                </a:ext>
              </a:extLst>
            </p:cNvPr>
            <p:cNvSpPr/>
            <p:nvPr/>
          </p:nvSpPr>
          <p:spPr>
            <a:xfrm>
              <a:off x="2555219" y="10766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5;p43">
              <a:extLst>
                <a:ext uri="{FF2B5EF4-FFF2-40B4-BE49-F238E27FC236}">
                  <a16:creationId xmlns:a16="http://schemas.microsoft.com/office/drawing/2014/main" id="{90191AC6-4179-1BFB-48FF-AD3A122E216C}"/>
                </a:ext>
              </a:extLst>
            </p:cNvPr>
            <p:cNvSpPr/>
            <p:nvPr/>
          </p:nvSpPr>
          <p:spPr>
            <a:xfrm>
              <a:off x="1422958" y="14631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6;p43">
              <a:extLst>
                <a:ext uri="{FF2B5EF4-FFF2-40B4-BE49-F238E27FC236}">
                  <a16:creationId xmlns:a16="http://schemas.microsoft.com/office/drawing/2014/main" id="{0881DCF4-DB58-81DC-2437-24ED10AFB52A}"/>
                </a:ext>
              </a:extLst>
            </p:cNvPr>
            <p:cNvSpPr/>
            <p:nvPr/>
          </p:nvSpPr>
          <p:spPr>
            <a:xfrm>
              <a:off x="3254026" y="3784204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957;p43">
              <a:extLst>
                <a:ext uri="{FF2B5EF4-FFF2-40B4-BE49-F238E27FC236}">
                  <a16:creationId xmlns:a16="http://schemas.microsoft.com/office/drawing/2014/main" id="{CE95468B-845E-AD84-8BA0-A0E1BB206135}"/>
                </a:ext>
              </a:extLst>
            </p:cNvPr>
            <p:cNvGrpSpPr/>
            <p:nvPr/>
          </p:nvGrpSpPr>
          <p:grpSpPr>
            <a:xfrm>
              <a:off x="3605633" y="1743756"/>
              <a:ext cx="496885" cy="440904"/>
              <a:chOff x="3767558" y="2211969"/>
              <a:chExt cx="496885" cy="440904"/>
            </a:xfrm>
          </p:grpSpPr>
          <p:sp>
            <p:nvSpPr>
              <p:cNvPr id="32" name="Google Shape;958;p43">
                <a:extLst>
                  <a:ext uri="{FF2B5EF4-FFF2-40B4-BE49-F238E27FC236}">
                    <a16:creationId xmlns:a16="http://schemas.microsoft.com/office/drawing/2014/main" id="{A4197274-2B62-3ABE-E86F-2522C3066AEA}"/>
                  </a:ext>
                </a:extLst>
              </p:cNvPr>
              <p:cNvSpPr/>
              <p:nvPr/>
            </p:nvSpPr>
            <p:spPr>
              <a:xfrm>
                <a:off x="3767558" y="2211969"/>
                <a:ext cx="496885" cy="440904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59;p43">
                <a:extLst>
                  <a:ext uri="{FF2B5EF4-FFF2-40B4-BE49-F238E27FC236}">
                    <a16:creationId xmlns:a16="http://schemas.microsoft.com/office/drawing/2014/main" id="{EB347606-213C-C1EE-EF69-E6D2F068944A}"/>
                  </a:ext>
                </a:extLst>
              </p:cNvPr>
              <p:cNvSpPr/>
              <p:nvPr/>
            </p:nvSpPr>
            <p:spPr>
              <a:xfrm>
                <a:off x="3953814" y="2252310"/>
                <a:ext cx="249518" cy="335240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960;p43">
              <a:extLst>
                <a:ext uri="{FF2B5EF4-FFF2-40B4-BE49-F238E27FC236}">
                  <a16:creationId xmlns:a16="http://schemas.microsoft.com/office/drawing/2014/main" id="{0311EB4E-7E07-ADCB-93B4-7EC28DFB5A09}"/>
                </a:ext>
              </a:extLst>
            </p:cNvPr>
            <p:cNvGrpSpPr/>
            <p:nvPr/>
          </p:nvGrpSpPr>
          <p:grpSpPr>
            <a:xfrm>
              <a:off x="810155" y="1990060"/>
              <a:ext cx="383802" cy="340633"/>
              <a:chOff x="838430" y="1609060"/>
              <a:chExt cx="383802" cy="340633"/>
            </a:xfrm>
          </p:grpSpPr>
          <p:sp>
            <p:nvSpPr>
              <p:cNvPr id="30" name="Google Shape;961;p43">
                <a:extLst>
                  <a:ext uri="{FF2B5EF4-FFF2-40B4-BE49-F238E27FC236}">
                    <a16:creationId xmlns:a16="http://schemas.microsoft.com/office/drawing/2014/main" id="{0B6062EF-0A54-519D-C176-AB2A6EBB8998}"/>
                  </a:ext>
                </a:extLst>
              </p:cNvPr>
              <p:cNvSpPr/>
              <p:nvPr/>
            </p:nvSpPr>
            <p:spPr>
              <a:xfrm>
                <a:off x="838430" y="1609060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2;p43">
                <a:extLst>
                  <a:ext uri="{FF2B5EF4-FFF2-40B4-BE49-F238E27FC236}">
                    <a16:creationId xmlns:a16="http://schemas.microsoft.com/office/drawing/2014/main" id="{4B7DF31E-35D5-A22D-C2AA-397D8D516180}"/>
                  </a:ext>
                </a:extLst>
              </p:cNvPr>
              <p:cNvSpPr/>
              <p:nvPr/>
            </p:nvSpPr>
            <p:spPr>
              <a:xfrm>
                <a:off x="980659" y="1640245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91E9C9-6F47-FC69-AEBD-B157D7E0E9E1}"/>
              </a:ext>
            </a:extLst>
          </p:cNvPr>
          <p:cNvSpPr/>
          <p:nvPr/>
        </p:nvSpPr>
        <p:spPr>
          <a:xfrm>
            <a:off x="310101" y="269847"/>
            <a:ext cx="8523797" cy="460380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2CDEC1B-3C32-2498-5404-A090E9D19D76}"/>
              </a:ext>
            </a:extLst>
          </p:cNvPr>
          <p:cNvSpPr/>
          <p:nvPr/>
        </p:nvSpPr>
        <p:spPr>
          <a:xfrm>
            <a:off x="1295831" y="1730467"/>
            <a:ext cx="1524340" cy="1524340"/>
          </a:xfrm>
          <a:prstGeom prst="ellipse">
            <a:avLst/>
          </a:prstGeom>
          <a:solidFill>
            <a:srgbClr val="85C9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Google Shape;500;p33"/>
          <p:cNvSpPr txBox="1">
            <a:spLocks noGrp="1"/>
          </p:cNvSpPr>
          <p:nvPr>
            <p:ph type="title"/>
          </p:nvPr>
        </p:nvSpPr>
        <p:spPr>
          <a:xfrm>
            <a:off x="1246688" y="1871384"/>
            <a:ext cx="1622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182A3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</a:t>
            </a:r>
            <a:br>
              <a:rPr lang="en" sz="3200" dirty="0">
                <a:solidFill>
                  <a:srgbClr val="182A3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" sz="4400" dirty="0">
                <a:solidFill>
                  <a:srgbClr val="182A3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sz="6000" dirty="0">
              <a:solidFill>
                <a:srgbClr val="182A3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3" name="Google Shape;503;p33"/>
          <p:cNvSpPr/>
          <p:nvPr/>
        </p:nvSpPr>
        <p:spPr>
          <a:xfrm>
            <a:off x="1676227" y="900268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EF49B-E95E-2D13-DC4F-5109CCE87A46}"/>
              </a:ext>
            </a:extLst>
          </p:cNvPr>
          <p:cNvSpPr txBox="1"/>
          <p:nvPr/>
        </p:nvSpPr>
        <p:spPr>
          <a:xfrm>
            <a:off x="3117143" y="1705420"/>
            <a:ext cx="47310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rgbClr val="1B4A4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</a:t>
            </a:r>
            <a:r>
              <a:rPr lang="en-US" altLang="ko-KR" sz="3200" dirty="0">
                <a:solidFill>
                  <a:srgbClr val="1B4A4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200" dirty="0">
                <a:solidFill>
                  <a:srgbClr val="1B4A4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 이유와 목적 </a:t>
            </a:r>
          </a:p>
          <a:p>
            <a:pPr marL="438150" indent="-285750">
              <a:buFontTx/>
              <a:buChar char="-"/>
            </a:pPr>
            <a:endParaRPr lang="en-US" altLang="ko-KR" dirty="0">
              <a:solidFill>
                <a:schemeClr val="accent3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52400">
              <a:spcAft>
                <a:spcPts val="1200"/>
              </a:spcAft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 이유</a:t>
            </a:r>
            <a:b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주제를 통해 분석하고자 하는 목적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AAC90A-2372-9004-7C28-CAC414939229}"/>
              </a:ext>
            </a:extLst>
          </p:cNvPr>
          <p:cNvCxnSpPr>
            <a:cxnSpLocks/>
          </p:cNvCxnSpPr>
          <p:nvPr/>
        </p:nvCxnSpPr>
        <p:spPr>
          <a:xfrm>
            <a:off x="3280145" y="2492637"/>
            <a:ext cx="4568024" cy="0"/>
          </a:xfrm>
          <a:prstGeom prst="line">
            <a:avLst/>
          </a:prstGeom>
          <a:ln w="22225">
            <a:solidFill>
              <a:srgbClr val="72A9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119E5DE4-937D-FB68-D5D6-6897B097BAD5}"/>
              </a:ext>
            </a:extLst>
          </p:cNvPr>
          <p:cNvSpPr/>
          <p:nvPr/>
        </p:nvSpPr>
        <p:spPr>
          <a:xfrm>
            <a:off x="1295831" y="1523939"/>
            <a:ext cx="292700" cy="2927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더하기 기호 34">
            <a:extLst>
              <a:ext uri="{FF2B5EF4-FFF2-40B4-BE49-F238E27FC236}">
                <a16:creationId xmlns:a16="http://schemas.microsoft.com/office/drawing/2014/main" id="{704ABCA7-0F1B-EB0D-535E-DFD7E0352805}"/>
              </a:ext>
            </a:extLst>
          </p:cNvPr>
          <p:cNvSpPr/>
          <p:nvPr/>
        </p:nvSpPr>
        <p:spPr>
          <a:xfrm>
            <a:off x="2624006" y="3137448"/>
            <a:ext cx="195351" cy="195351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481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03.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백신 제조사 간 반응차이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29863" y="765584"/>
            <a:ext cx="6884273" cy="410698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6C959B0-1600-3FD6-DB6F-BC9AE1AE0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32981" t="63918" r="64160" b="8035"/>
          <a:stretch/>
        </p:blipFill>
        <p:spPr>
          <a:xfrm>
            <a:off x="3400426" y="3390899"/>
            <a:ext cx="196850" cy="115191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946;p43">
            <a:extLst>
              <a:ext uri="{FF2B5EF4-FFF2-40B4-BE49-F238E27FC236}">
                <a16:creationId xmlns:a16="http://schemas.microsoft.com/office/drawing/2014/main" id="{9E54AD7C-07F2-8514-4422-181E4FFB98DD}"/>
              </a:ext>
            </a:extLst>
          </p:cNvPr>
          <p:cNvGrpSpPr/>
          <p:nvPr/>
        </p:nvGrpSpPr>
        <p:grpSpPr>
          <a:xfrm>
            <a:off x="3916007" y="1137887"/>
            <a:ext cx="1456102" cy="1291789"/>
            <a:chOff x="2392808" y="880573"/>
            <a:chExt cx="757755" cy="672247"/>
          </a:xfrm>
        </p:grpSpPr>
        <p:sp>
          <p:nvSpPr>
            <p:cNvPr id="21" name="Google Shape;947;p43">
              <a:extLst>
                <a:ext uri="{FF2B5EF4-FFF2-40B4-BE49-F238E27FC236}">
                  <a16:creationId xmlns:a16="http://schemas.microsoft.com/office/drawing/2014/main" id="{9A9B5568-85DA-21BB-C6C8-D45ABA6AB567}"/>
                </a:ext>
              </a:extLst>
            </p:cNvPr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8;p43">
              <a:extLst>
                <a:ext uri="{FF2B5EF4-FFF2-40B4-BE49-F238E27FC236}">
                  <a16:creationId xmlns:a16="http://schemas.microsoft.com/office/drawing/2014/main" id="{D3E66E2B-B130-F37D-5B6A-0FA08B10B948}"/>
                </a:ext>
              </a:extLst>
            </p:cNvPr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952;p43">
            <a:extLst>
              <a:ext uri="{FF2B5EF4-FFF2-40B4-BE49-F238E27FC236}">
                <a16:creationId xmlns:a16="http://schemas.microsoft.com/office/drawing/2014/main" id="{6608E68C-DC6C-A432-A956-0B03AD2B8BE1}"/>
              </a:ext>
            </a:extLst>
          </p:cNvPr>
          <p:cNvGrpSpPr/>
          <p:nvPr/>
        </p:nvGrpSpPr>
        <p:grpSpPr>
          <a:xfrm>
            <a:off x="2138239" y="127833"/>
            <a:ext cx="4993240" cy="4868944"/>
            <a:chOff x="512325" y="830600"/>
            <a:chExt cx="3590193" cy="3500823"/>
          </a:xfrm>
        </p:grpSpPr>
        <p:sp>
          <p:nvSpPr>
            <p:cNvPr id="24" name="Google Shape;953;p43">
              <a:extLst>
                <a:ext uri="{FF2B5EF4-FFF2-40B4-BE49-F238E27FC236}">
                  <a16:creationId xmlns:a16="http://schemas.microsoft.com/office/drawing/2014/main" id="{0441BC17-BD10-699A-9BBA-CC0324A1167C}"/>
                </a:ext>
              </a:extLst>
            </p:cNvPr>
            <p:cNvSpPr/>
            <p:nvPr/>
          </p:nvSpPr>
          <p:spPr>
            <a:xfrm>
              <a:off x="512325" y="830600"/>
              <a:ext cx="3517288" cy="3500823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4;p43">
              <a:extLst>
                <a:ext uri="{FF2B5EF4-FFF2-40B4-BE49-F238E27FC236}">
                  <a16:creationId xmlns:a16="http://schemas.microsoft.com/office/drawing/2014/main" id="{06718706-5A80-44D9-297C-1FD640F89C32}"/>
                </a:ext>
              </a:extLst>
            </p:cNvPr>
            <p:cNvSpPr/>
            <p:nvPr/>
          </p:nvSpPr>
          <p:spPr>
            <a:xfrm>
              <a:off x="2555219" y="10766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5;p43">
              <a:extLst>
                <a:ext uri="{FF2B5EF4-FFF2-40B4-BE49-F238E27FC236}">
                  <a16:creationId xmlns:a16="http://schemas.microsoft.com/office/drawing/2014/main" id="{90191AC6-4179-1BFB-48FF-AD3A122E216C}"/>
                </a:ext>
              </a:extLst>
            </p:cNvPr>
            <p:cNvSpPr/>
            <p:nvPr/>
          </p:nvSpPr>
          <p:spPr>
            <a:xfrm>
              <a:off x="1422958" y="14631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6;p43">
              <a:extLst>
                <a:ext uri="{FF2B5EF4-FFF2-40B4-BE49-F238E27FC236}">
                  <a16:creationId xmlns:a16="http://schemas.microsoft.com/office/drawing/2014/main" id="{0881DCF4-DB58-81DC-2437-24ED10AFB52A}"/>
                </a:ext>
              </a:extLst>
            </p:cNvPr>
            <p:cNvSpPr/>
            <p:nvPr/>
          </p:nvSpPr>
          <p:spPr>
            <a:xfrm>
              <a:off x="3254026" y="3784204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957;p43">
              <a:extLst>
                <a:ext uri="{FF2B5EF4-FFF2-40B4-BE49-F238E27FC236}">
                  <a16:creationId xmlns:a16="http://schemas.microsoft.com/office/drawing/2014/main" id="{CE95468B-845E-AD84-8BA0-A0E1BB206135}"/>
                </a:ext>
              </a:extLst>
            </p:cNvPr>
            <p:cNvGrpSpPr/>
            <p:nvPr/>
          </p:nvGrpSpPr>
          <p:grpSpPr>
            <a:xfrm>
              <a:off x="3605633" y="1743756"/>
              <a:ext cx="496885" cy="440904"/>
              <a:chOff x="3767558" y="2211969"/>
              <a:chExt cx="496885" cy="440904"/>
            </a:xfrm>
          </p:grpSpPr>
          <p:sp>
            <p:nvSpPr>
              <p:cNvPr id="32" name="Google Shape;958;p43">
                <a:extLst>
                  <a:ext uri="{FF2B5EF4-FFF2-40B4-BE49-F238E27FC236}">
                    <a16:creationId xmlns:a16="http://schemas.microsoft.com/office/drawing/2014/main" id="{A4197274-2B62-3ABE-E86F-2522C3066AEA}"/>
                  </a:ext>
                </a:extLst>
              </p:cNvPr>
              <p:cNvSpPr/>
              <p:nvPr/>
            </p:nvSpPr>
            <p:spPr>
              <a:xfrm>
                <a:off x="3767558" y="2211969"/>
                <a:ext cx="496885" cy="440904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59;p43">
                <a:extLst>
                  <a:ext uri="{FF2B5EF4-FFF2-40B4-BE49-F238E27FC236}">
                    <a16:creationId xmlns:a16="http://schemas.microsoft.com/office/drawing/2014/main" id="{EB347606-213C-C1EE-EF69-E6D2F068944A}"/>
                  </a:ext>
                </a:extLst>
              </p:cNvPr>
              <p:cNvSpPr/>
              <p:nvPr/>
            </p:nvSpPr>
            <p:spPr>
              <a:xfrm>
                <a:off x="3953814" y="2252310"/>
                <a:ext cx="249518" cy="335240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960;p43">
              <a:extLst>
                <a:ext uri="{FF2B5EF4-FFF2-40B4-BE49-F238E27FC236}">
                  <a16:creationId xmlns:a16="http://schemas.microsoft.com/office/drawing/2014/main" id="{0311EB4E-7E07-ADCB-93B4-7EC28DFB5A09}"/>
                </a:ext>
              </a:extLst>
            </p:cNvPr>
            <p:cNvGrpSpPr/>
            <p:nvPr/>
          </p:nvGrpSpPr>
          <p:grpSpPr>
            <a:xfrm>
              <a:off x="810155" y="1990060"/>
              <a:ext cx="383802" cy="340633"/>
              <a:chOff x="838430" y="1609060"/>
              <a:chExt cx="383802" cy="340633"/>
            </a:xfrm>
          </p:grpSpPr>
          <p:sp>
            <p:nvSpPr>
              <p:cNvPr id="30" name="Google Shape;961;p43">
                <a:extLst>
                  <a:ext uri="{FF2B5EF4-FFF2-40B4-BE49-F238E27FC236}">
                    <a16:creationId xmlns:a16="http://schemas.microsoft.com/office/drawing/2014/main" id="{0B6062EF-0A54-519D-C176-AB2A6EBB8998}"/>
                  </a:ext>
                </a:extLst>
              </p:cNvPr>
              <p:cNvSpPr/>
              <p:nvPr/>
            </p:nvSpPr>
            <p:spPr>
              <a:xfrm>
                <a:off x="838430" y="1609060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2;p43">
                <a:extLst>
                  <a:ext uri="{FF2B5EF4-FFF2-40B4-BE49-F238E27FC236}">
                    <a16:creationId xmlns:a16="http://schemas.microsoft.com/office/drawing/2014/main" id="{4B7DF31E-35D5-A22D-C2AA-397D8D516180}"/>
                  </a:ext>
                </a:extLst>
              </p:cNvPr>
              <p:cNvSpPr/>
              <p:nvPr/>
            </p:nvSpPr>
            <p:spPr>
              <a:xfrm>
                <a:off x="980659" y="1640245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91E9C9-6F47-FC69-AEBD-B157D7E0E9E1}"/>
              </a:ext>
            </a:extLst>
          </p:cNvPr>
          <p:cNvSpPr/>
          <p:nvPr/>
        </p:nvSpPr>
        <p:spPr>
          <a:xfrm>
            <a:off x="310101" y="269847"/>
            <a:ext cx="8523797" cy="460380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2CDEC1B-3C32-2498-5404-A090E9D19D76}"/>
              </a:ext>
            </a:extLst>
          </p:cNvPr>
          <p:cNvSpPr/>
          <p:nvPr/>
        </p:nvSpPr>
        <p:spPr>
          <a:xfrm>
            <a:off x="1295831" y="1730467"/>
            <a:ext cx="1524340" cy="1524340"/>
          </a:xfrm>
          <a:prstGeom prst="ellipse">
            <a:avLst/>
          </a:prstGeom>
          <a:solidFill>
            <a:srgbClr val="85C9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Google Shape;500;p33"/>
          <p:cNvSpPr txBox="1">
            <a:spLocks noGrp="1"/>
          </p:cNvSpPr>
          <p:nvPr>
            <p:ph type="title"/>
          </p:nvPr>
        </p:nvSpPr>
        <p:spPr>
          <a:xfrm>
            <a:off x="1246688" y="1871384"/>
            <a:ext cx="1622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altLang="ko-KR" sz="2800" dirty="0">
                <a:solidFill>
                  <a:srgbClr val="182A3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</a:t>
            </a:r>
            <a:br>
              <a:rPr lang="en-US" altLang="ko-KR" sz="3200" dirty="0">
                <a:solidFill>
                  <a:srgbClr val="182A3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4400" dirty="0">
                <a:solidFill>
                  <a:srgbClr val="182A3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en-US" altLang="ko-KR" sz="6000" dirty="0">
              <a:solidFill>
                <a:srgbClr val="182A3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3" name="Google Shape;503;p33"/>
          <p:cNvSpPr/>
          <p:nvPr/>
        </p:nvSpPr>
        <p:spPr>
          <a:xfrm>
            <a:off x="1676227" y="900268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EF49B-E95E-2D13-DC4F-5109CCE87A46}"/>
              </a:ext>
            </a:extLst>
          </p:cNvPr>
          <p:cNvSpPr txBox="1"/>
          <p:nvPr/>
        </p:nvSpPr>
        <p:spPr>
          <a:xfrm>
            <a:off x="3117143" y="1705420"/>
            <a:ext cx="47310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ko-KR" altLang="en-US" sz="3200" dirty="0">
                <a:solidFill>
                  <a:srgbClr val="1B4A4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1400" dirty="0">
              <a:solidFill>
                <a:srgbClr val="1B4A4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38150" indent="-285750">
              <a:buFontTx/>
              <a:buChar char="-"/>
            </a:pPr>
            <a:endParaRPr lang="en-US" altLang="ko-KR" dirty="0">
              <a:solidFill>
                <a:schemeClr val="accent3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438150" indent="-285750">
              <a:buFontTx/>
              <a:buChar char="-"/>
            </a:pP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어떤 백신이 대중적으로 긍정적으로 인식되고 어떤 키워드들이 반응과 연관성이 높은가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AAC90A-2372-9004-7C28-CAC414939229}"/>
              </a:ext>
            </a:extLst>
          </p:cNvPr>
          <p:cNvCxnSpPr>
            <a:cxnSpLocks/>
          </p:cNvCxnSpPr>
          <p:nvPr/>
        </p:nvCxnSpPr>
        <p:spPr>
          <a:xfrm>
            <a:off x="3280145" y="2492637"/>
            <a:ext cx="4568024" cy="0"/>
          </a:xfrm>
          <a:prstGeom prst="line">
            <a:avLst/>
          </a:prstGeom>
          <a:ln w="22225">
            <a:solidFill>
              <a:srgbClr val="72A9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119E5DE4-937D-FB68-D5D6-6897B097BAD5}"/>
              </a:ext>
            </a:extLst>
          </p:cNvPr>
          <p:cNvSpPr/>
          <p:nvPr/>
        </p:nvSpPr>
        <p:spPr>
          <a:xfrm>
            <a:off x="1295831" y="1523939"/>
            <a:ext cx="292700" cy="2927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더하기 기호 34">
            <a:extLst>
              <a:ext uri="{FF2B5EF4-FFF2-40B4-BE49-F238E27FC236}">
                <a16:creationId xmlns:a16="http://schemas.microsoft.com/office/drawing/2014/main" id="{704ABCA7-0F1B-EB0D-535E-DFD7E0352805}"/>
              </a:ext>
            </a:extLst>
          </p:cNvPr>
          <p:cNvSpPr/>
          <p:nvPr/>
        </p:nvSpPr>
        <p:spPr>
          <a:xfrm>
            <a:off x="2624006" y="3137448"/>
            <a:ext cx="195351" cy="195351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11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37A742-DC0C-DEBA-F674-F013BBD762A6}"/>
              </a:ext>
            </a:extLst>
          </p:cNvPr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E0E7D-18C7-6FC3-70BE-79B58E089C9D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결론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얀센 백신 부작용 비율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16FDA-9AF8-9049-11F9-F12D010DB6E8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BCCBD8F-07D4-4747-A906-8BC53A4D4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153" y="737487"/>
            <a:ext cx="6707694" cy="413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62DC8B-E52B-8710-7411-873CBADA795F}"/>
              </a:ext>
            </a:extLst>
          </p:cNvPr>
          <p:cNvSpPr/>
          <p:nvPr/>
        </p:nvSpPr>
        <p:spPr>
          <a:xfrm>
            <a:off x="4280170" y="817123"/>
            <a:ext cx="1128409" cy="3793788"/>
          </a:xfrm>
          <a:prstGeom prst="rect">
            <a:avLst/>
          </a:prstGeom>
          <a:noFill/>
          <a:ln w="53975">
            <a:solidFill>
              <a:srgbClr val="E33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04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04.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 결론 </a:t>
            </a: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- 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얀센 백신 부작용 비율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49433" y="785179"/>
            <a:ext cx="5845131" cy="40492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04.</a:t>
            </a:r>
            <a:r>
              <a:rPr lang="ko-KR" altLang="en-US" sz="1600">
                <a:solidFill>
                  <a:schemeClr val="accent3">
                    <a:lumMod val="75000"/>
                  </a:schemeClr>
                </a:solidFill>
                <a:latin typeface="나눔스퀘어_ac Bold"/>
                <a:ea typeface="나눔스퀘어_ac Bold"/>
              </a:rPr>
              <a:t> 결론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723531" y="727687"/>
            <a:ext cx="5928695" cy="492673"/>
          </a:xfrm>
          <a:prstGeom prst="rect">
            <a:avLst/>
          </a:prstGeom>
          <a:solidFill>
            <a:srgbClr val="D98A2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kern="100">
                <a:solidFill>
                  <a:srgbClr val="1B4A4F"/>
                </a:solidFill>
                <a:latin typeface="나눔스퀘어 ExtraBold"/>
                <a:ea typeface="나눔스퀘어 ExtraBold"/>
                <a:cs typeface="Times New Roman"/>
              </a:rPr>
              <a:t>감성 분석</a:t>
            </a:r>
            <a:endParaRPr lang="ko-KR" altLang="en-US" sz="1600">
              <a:solidFill>
                <a:srgbClr val="1B4A4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6247" y="3411457"/>
            <a:ext cx="6641827" cy="1177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ko-KR" sz="2400" kern="100">
                <a:solidFill>
                  <a:srgbClr val="212724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/>
                <a:ea typeface="나눔스퀘어 ExtraBold"/>
                <a:cs typeface="Times New Roman"/>
              </a:rPr>
              <a:t>부정적 반응에 대한 해소</a:t>
            </a:r>
          </a:p>
          <a:p>
            <a:pPr algn="ctr">
              <a:defRPr/>
            </a:pPr>
            <a:endParaRPr lang="en-US" altLang="ko-KR" sz="2400" kern="100">
              <a:solidFill>
                <a:srgbClr val="212724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나눔스퀘어 ExtraBold"/>
              <a:ea typeface="나눔스퀘어 ExtraBold"/>
              <a:cs typeface="Times New Roman"/>
            </a:endParaRPr>
          </a:p>
          <a:p>
            <a:pPr algn="ctr">
              <a:defRPr/>
            </a:pPr>
            <a:r>
              <a:rPr lang="ko-KR" altLang="ko-KR" sz="2400" kern="100">
                <a:solidFill>
                  <a:srgbClr val="212724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/>
                <a:ea typeface="나눔스퀘어 ExtraBold"/>
                <a:cs typeface="Times New Roman"/>
              </a:rPr>
              <a:t>대중들의 불안</a:t>
            </a:r>
            <a:r>
              <a:rPr lang="ko-KR" altLang="en-US" sz="2400" kern="100">
                <a:solidFill>
                  <a:srgbClr val="212724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/>
                <a:ea typeface="나눔스퀘어 ExtraBold"/>
                <a:cs typeface="Times New Roman"/>
              </a:rPr>
              <a:t> </a:t>
            </a:r>
            <a:r>
              <a:rPr lang="ko-KR" altLang="ko-KR" sz="2400" kern="100">
                <a:solidFill>
                  <a:srgbClr val="212724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 ExtraBold"/>
                <a:ea typeface="나눔스퀘어 ExtraBold"/>
                <a:cs typeface="Times New Roman"/>
              </a:rPr>
              <a:t>최소화</a:t>
            </a:r>
          </a:p>
        </p:txBody>
      </p:sp>
      <p:sp>
        <p:nvSpPr>
          <p:cNvPr id="18" name="양쪽 대괄호 17"/>
          <p:cNvSpPr/>
          <p:nvPr/>
        </p:nvSpPr>
        <p:spPr>
          <a:xfrm>
            <a:off x="2905897" y="3434636"/>
            <a:ext cx="3580680" cy="1214410"/>
          </a:xfrm>
          <a:prstGeom prst="bracketPair">
            <a:avLst>
              <a:gd name="adj" fmla="val 9301"/>
            </a:avLst>
          </a:prstGeom>
          <a:noFill/>
          <a:ln w="47625">
            <a:solidFill>
              <a:srgbClr val="72A9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23531" y="1334024"/>
            <a:ext cx="5928695" cy="492673"/>
          </a:xfrm>
          <a:prstGeom prst="rect">
            <a:avLst/>
          </a:prstGeom>
          <a:solidFill>
            <a:srgbClr val="D98A2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kern="100">
                <a:solidFill>
                  <a:srgbClr val="1B4A4F"/>
                </a:solidFill>
                <a:effectLst/>
                <a:latin typeface="나눔스퀘어 ExtraBold"/>
                <a:ea typeface="나눔스퀘어 ExtraBold"/>
                <a:cs typeface="Times New Roman"/>
              </a:rPr>
              <a:t>키워드 파악</a:t>
            </a:r>
            <a:endParaRPr lang="ko-KR" altLang="en-US" sz="1600">
              <a:solidFill>
                <a:srgbClr val="1B4A4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23531" y="1944033"/>
            <a:ext cx="5928695" cy="492673"/>
          </a:xfrm>
          <a:prstGeom prst="rect">
            <a:avLst/>
          </a:prstGeom>
          <a:solidFill>
            <a:srgbClr val="D98A2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kern="100">
                <a:solidFill>
                  <a:srgbClr val="1B4A4F"/>
                </a:solidFill>
                <a:effectLst/>
                <a:latin typeface="나눔스퀘어 ExtraBold"/>
                <a:ea typeface="나눔스퀘어 ExtraBold"/>
                <a:cs typeface="Times New Roman"/>
              </a:rPr>
              <a:t>여론 분석</a:t>
            </a:r>
            <a:endParaRPr lang="ko-KR" altLang="en-US" sz="1600">
              <a:solidFill>
                <a:srgbClr val="1B4A4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화살표: 아래쪽 20"/>
          <p:cNvSpPr/>
          <p:nvPr/>
        </p:nvSpPr>
        <p:spPr>
          <a:xfrm>
            <a:off x="4422912" y="2704896"/>
            <a:ext cx="546653" cy="4926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84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2"/>
      <p:bldP spid="18" grpId="1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Google Shape;6467;p60">
            <a:extLst>
              <a:ext uri="{FF2B5EF4-FFF2-40B4-BE49-F238E27FC236}">
                <a16:creationId xmlns:a16="http://schemas.microsoft.com/office/drawing/2014/main" id="{D820E977-DBDB-50E9-F622-A6BFBB7CBE4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12788" y="336550"/>
            <a:ext cx="7718425" cy="5730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342524"/>
              </a:buClr>
              <a:buFont typeface="Alegreya Sans SC" panose="020B0600000101010101" charset="0"/>
              <a:buNone/>
            </a:pPr>
            <a:r>
              <a:rPr lang="en-US" altLang="ko-KR" sz="4800" b="1" dirty="0">
                <a:solidFill>
                  <a:srgbClr val="342524"/>
                </a:solidFill>
                <a:latin typeface="Alegreya Sans SC" panose="020B0600000101010101" charset="0"/>
                <a:cs typeface="Alegreya Sans SC" panose="020B0600000101010101" charset="0"/>
                <a:sym typeface="Alegreya Sans SC" panose="020B0600000101010101" charset="0"/>
              </a:rPr>
              <a:t>QNA</a:t>
            </a:r>
            <a:endParaRPr lang="ko-KR" altLang="ko-KR" sz="4800" b="1" dirty="0">
              <a:solidFill>
                <a:srgbClr val="342524"/>
              </a:solidFill>
              <a:latin typeface="Alegreya Sans SC" panose="020B0600000101010101" charset="0"/>
              <a:cs typeface="Alegreya Sans SC" panose="020B0600000101010101" charset="0"/>
              <a:sym typeface="Alegreya Sans SC" panose="020B0600000101010101" charset="0"/>
            </a:endParaRPr>
          </a:p>
        </p:txBody>
      </p:sp>
      <p:grpSp>
        <p:nvGrpSpPr>
          <p:cNvPr id="111619" name="Google Shape;6468;p60">
            <a:extLst>
              <a:ext uri="{FF2B5EF4-FFF2-40B4-BE49-F238E27FC236}">
                <a16:creationId xmlns:a16="http://schemas.microsoft.com/office/drawing/2014/main" id="{9605FDDD-C37C-7E18-0410-F387E148D1D0}"/>
              </a:ext>
            </a:extLst>
          </p:cNvPr>
          <p:cNvGrpSpPr>
            <a:grpSpLocks/>
          </p:cNvGrpSpPr>
          <p:nvPr/>
        </p:nvGrpSpPr>
        <p:grpSpPr bwMode="auto">
          <a:xfrm>
            <a:off x="1739900" y="1655763"/>
            <a:ext cx="5664200" cy="3613150"/>
            <a:chOff x="968625" y="1856225"/>
            <a:chExt cx="5662650" cy="3612600"/>
          </a:xfrm>
        </p:grpSpPr>
        <p:sp>
          <p:nvSpPr>
            <p:cNvPr id="111625" name="Google Shape;6469;p60">
              <a:extLst>
                <a:ext uri="{FF2B5EF4-FFF2-40B4-BE49-F238E27FC236}">
                  <a16:creationId xmlns:a16="http://schemas.microsoft.com/office/drawing/2014/main" id="{7155F2D2-975F-26CC-B8EC-3143FAEF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0825" y="2350325"/>
              <a:ext cx="430900" cy="436550"/>
            </a:xfrm>
            <a:custGeom>
              <a:avLst/>
              <a:gdLst>
                <a:gd name="T0" fmla="*/ 14998 w 17236"/>
                <a:gd name="T1" fmla="*/ 0 h 17462"/>
                <a:gd name="T2" fmla="*/ 1948 w 17236"/>
                <a:gd name="T3" fmla="*/ 435 h 17462"/>
                <a:gd name="T4" fmla="*/ 0 w 17236"/>
                <a:gd name="T5" fmla="*/ 3703 h 17462"/>
                <a:gd name="T6" fmla="*/ 8558 w 17236"/>
                <a:gd name="T7" fmla="*/ 17461 h 17462"/>
                <a:gd name="T8" fmla="*/ 8679 w 17236"/>
                <a:gd name="T9" fmla="*/ 17461 h 17462"/>
                <a:gd name="T10" fmla="*/ 17236 w 17236"/>
                <a:gd name="T11" fmla="*/ 3703 h 17462"/>
                <a:gd name="T12" fmla="*/ 14998 w 17236"/>
                <a:gd name="T13" fmla="*/ 0 h 17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36" h="17462" extrusionOk="0">
                  <a:moveTo>
                    <a:pt x="14998" y="0"/>
                  </a:moveTo>
                  <a:lnTo>
                    <a:pt x="1948" y="435"/>
                  </a:lnTo>
                  <a:lnTo>
                    <a:pt x="0" y="3703"/>
                  </a:lnTo>
                  <a:cubicBezTo>
                    <a:pt x="0" y="8429"/>
                    <a:pt x="3832" y="17461"/>
                    <a:pt x="8558" y="17461"/>
                  </a:cubicBezTo>
                  <a:lnTo>
                    <a:pt x="8679" y="17461"/>
                  </a:lnTo>
                  <a:cubicBezTo>
                    <a:pt x="13404" y="17461"/>
                    <a:pt x="17236" y="8429"/>
                    <a:pt x="17236" y="3703"/>
                  </a:cubicBezTo>
                  <a:lnTo>
                    <a:pt x="1499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26" name="Google Shape;6470;p60">
              <a:extLst>
                <a:ext uri="{FF2B5EF4-FFF2-40B4-BE49-F238E27FC236}">
                  <a16:creationId xmlns:a16="http://schemas.microsoft.com/office/drawing/2014/main" id="{B492595A-25CC-5DCC-3CF1-C041035C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8050" y="2376875"/>
              <a:ext cx="356450" cy="253625"/>
            </a:xfrm>
            <a:custGeom>
              <a:avLst/>
              <a:gdLst>
                <a:gd name="T0" fmla="*/ 12406 w 14258"/>
                <a:gd name="T1" fmla="*/ 1 h 10145"/>
                <a:gd name="T2" fmla="*/ 1611 w 14258"/>
                <a:gd name="T3" fmla="*/ 355 h 10145"/>
                <a:gd name="T4" fmla="*/ 1 w 14258"/>
                <a:gd name="T5" fmla="*/ 3060 h 10145"/>
                <a:gd name="T6" fmla="*/ 7077 w 14258"/>
                <a:gd name="T7" fmla="*/ 10144 h 10145"/>
                <a:gd name="T8" fmla="*/ 7181 w 14258"/>
                <a:gd name="T9" fmla="*/ 10144 h 10145"/>
                <a:gd name="T10" fmla="*/ 14258 w 14258"/>
                <a:gd name="T11" fmla="*/ 3060 h 10145"/>
                <a:gd name="T12" fmla="*/ 12406 w 14258"/>
                <a:gd name="T13" fmla="*/ 1 h 10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58" h="10145" extrusionOk="0">
                  <a:moveTo>
                    <a:pt x="12406" y="1"/>
                  </a:moveTo>
                  <a:lnTo>
                    <a:pt x="1611" y="355"/>
                  </a:lnTo>
                  <a:lnTo>
                    <a:pt x="1" y="3060"/>
                  </a:lnTo>
                  <a:cubicBezTo>
                    <a:pt x="1" y="6972"/>
                    <a:pt x="3172" y="10136"/>
                    <a:pt x="7077" y="10144"/>
                  </a:cubicBezTo>
                  <a:lnTo>
                    <a:pt x="7181" y="10144"/>
                  </a:lnTo>
                  <a:cubicBezTo>
                    <a:pt x="11086" y="10144"/>
                    <a:pt x="14258" y="6972"/>
                    <a:pt x="14258" y="3060"/>
                  </a:cubicBezTo>
                  <a:lnTo>
                    <a:pt x="12406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27" name="Google Shape;6471;p60">
              <a:extLst>
                <a:ext uri="{FF2B5EF4-FFF2-40B4-BE49-F238E27FC236}">
                  <a16:creationId xmlns:a16="http://schemas.microsoft.com/office/drawing/2014/main" id="{CBF1B809-9665-F456-29F3-3D372F39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450" y="4093625"/>
              <a:ext cx="1264750" cy="1375200"/>
            </a:xfrm>
            <a:custGeom>
              <a:avLst/>
              <a:gdLst>
                <a:gd name="T0" fmla="*/ 4082 w 50590"/>
                <a:gd name="T1" fmla="*/ 0 h 55008"/>
                <a:gd name="T2" fmla="*/ 1 w 50590"/>
                <a:gd name="T3" fmla="*/ 53470 h 55008"/>
                <a:gd name="T4" fmla="*/ 22461 w 50590"/>
                <a:gd name="T5" fmla="*/ 53849 h 55008"/>
                <a:gd name="T6" fmla="*/ 23371 w 50590"/>
                <a:gd name="T7" fmla="*/ 27283 h 55008"/>
                <a:gd name="T8" fmla="*/ 23612 w 50590"/>
                <a:gd name="T9" fmla="*/ 26840 h 55008"/>
                <a:gd name="T10" fmla="*/ 23846 w 50590"/>
                <a:gd name="T11" fmla="*/ 27291 h 55008"/>
                <a:gd name="T12" fmla="*/ 26172 w 50590"/>
                <a:gd name="T13" fmla="*/ 54597 h 55008"/>
                <a:gd name="T14" fmla="*/ 50589 w 50590"/>
                <a:gd name="T15" fmla="*/ 55008 h 55008"/>
                <a:gd name="T16" fmla="*/ 46178 w 50590"/>
                <a:gd name="T17" fmla="*/ 717 h 55008"/>
                <a:gd name="T18" fmla="*/ 25126 w 50590"/>
                <a:gd name="T19" fmla="*/ 435 h 55008"/>
                <a:gd name="T20" fmla="*/ 4082 w 50590"/>
                <a:gd name="T21" fmla="*/ 0 h 55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590" h="55008" extrusionOk="0">
                  <a:moveTo>
                    <a:pt x="4082" y="0"/>
                  </a:moveTo>
                  <a:cubicBezTo>
                    <a:pt x="2376" y="11504"/>
                    <a:pt x="798" y="43287"/>
                    <a:pt x="1" y="53470"/>
                  </a:cubicBezTo>
                  <a:lnTo>
                    <a:pt x="22461" y="53849"/>
                  </a:lnTo>
                  <a:cubicBezTo>
                    <a:pt x="22630" y="51732"/>
                    <a:pt x="23194" y="28917"/>
                    <a:pt x="23371" y="27283"/>
                  </a:cubicBezTo>
                  <a:cubicBezTo>
                    <a:pt x="23379" y="27106"/>
                    <a:pt x="23468" y="26945"/>
                    <a:pt x="23612" y="26840"/>
                  </a:cubicBezTo>
                  <a:cubicBezTo>
                    <a:pt x="23749" y="26953"/>
                    <a:pt x="23830" y="27114"/>
                    <a:pt x="23846" y="27291"/>
                  </a:cubicBezTo>
                  <a:cubicBezTo>
                    <a:pt x="23959" y="28933"/>
                    <a:pt x="25955" y="52464"/>
                    <a:pt x="26172" y="54597"/>
                  </a:cubicBezTo>
                  <a:lnTo>
                    <a:pt x="50589" y="55008"/>
                  </a:lnTo>
                  <a:cubicBezTo>
                    <a:pt x="50130" y="44800"/>
                    <a:pt x="47490" y="12269"/>
                    <a:pt x="46178" y="717"/>
                  </a:cubicBezTo>
                  <a:lnTo>
                    <a:pt x="25126" y="435"/>
                  </a:lnTo>
                  <a:lnTo>
                    <a:pt x="4082" y="0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28" name="Google Shape;6472;p60">
              <a:extLst>
                <a:ext uri="{FF2B5EF4-FFF2-40B4-BE49-F238E27FC236}">
                  <a16:creationId xmlns:a16="http://schemas.microsoft.com/office/drawing/2014/main" id="{01D4B1C7-B4A4-3F62-054C-9F131FE00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550" y="2552475"/>
              <a:ext cx="1104550" cy="1641100"/>
            </a:xfrm>
            <a:custGeom>
              <a:avLst/>
              <a:gdLst>
                <a:gd name="T0" fmla="*/ 27116 w 44182"/>
                <a:gd name="T1" fmla="*/ 1 h 65644"/>
                <a:gd name="T2" fmla="*/ 8244 w 44182"/>
                <a:gd name="T3" fmla="*/ 778 h 65644"/>
                <a:gd name="T4" fmla="*/ 452 w 44182"/>
                <a:gd name="T5" fmla="*/ 7379 h 65644"/>
                <a:gd name="T6" fmla="*/ 2062 w 44182"/>
                <a:gd name="T7" fmla="*/ 62942 h 65644"/>
                <a:gd name="T8" fmla="*/ 23994 w 44182"/>
                <a:gd name="T9" fmla="*/ 65644 h 65644"/>
                <a:gd name="T10" fmla="*/ 44181 w 44182"/>
                <a:gd name="T11" fmla="*/ 62532 h 65644"/>
                <a:gd name="T12" fmla="*/ 41838 w 44182"/>
                <a:gd name="T13" fmla="*/ 10808 h 65644"/>
                <a:gd name="T14" fmla="*/ 31896 w 44182"/>
                <a:gd name="T15" fmla="*/ 190 h 65644"/>
                <a:gd name="T16" fmla="*/ 31727 w 44182"/>
                <a:gd name="T17" fmla="*/ 166 h 65644"/>
                <a:gd name="T18" fmla="*/ 27116 w 44182"/>
                <a:gd name="T19" fmla="*/ 1 h 65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82" h="65644" extrusionOk="0">
                  <a:moveTo>
                    <a:pt x="27116" y="1"/>
                  </a:moveTo>
                  <a:cubicBezTo>
                    <a:pt x="19619" y="1"/>
                    <a:pt x="8244" y="778"/>
                    <a:pt x="8244" y="778"/>
                  </a:cubicBezTo>
                  <a:cubicBezTo>
                    <a:pt x="8244" y="778"/>
                    <a:pt x="1273" y="2323"/>
                    <a:pt x="452" y="7379"/>
                  </a:cubicBezTo>
                  <a:cubicBezTo>
                    <a:pt x="1" y="10124"/>
                    <a:pt x="2062" y="62942"/>
                    <a:pt x="2062" y="62942"/>
                  </a:cubicBezTo>
                  <a:cubicBezTo>
                    <a:pt x="2062" y="62942"/>
                    <a:pt x="11874" y="65644"/>
                    <a:pt x="23994" y="65644"/>
                  </a:cubicBezTo>
                  <a:cubicBezTo>
                    <a:pt x="30446" y="65644"/>
                    <a:pt x="37553" y="64878"/>
                    <a:pt x="44181" y="62532"/>
                  </a:cubicBezTo>
                  <a:lnTo>
                    <a:pt x="41838" y="10808"/>
                  </a:lnTo>
                  <a:cubicBezTo>
                    <a:pt x="41589" y="5310"/>
                    <a:pt x="37379" y="761"/>
                    <a:pt x="31896" y="190"/>
                  </a:cubicBezTo>
                  <a:lnTo>
                    <a:pt x="31727" y="166"/>
                  </a:lnTo>
                  <a:cubicBezTo>
                    <a:pt x="30579" y="48"/>
                    <a:pt x="28965" y="1"/>
                    <a:pt x="27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473" name="Google Shape;6473;p60">
              <a:extLst>
                <a:ext uri="{FF2B5EF4-FFF2-40B4-BE49-F238E27FC236}">
                  <a16:creationId xmlns:a16="http://schemas.microsoft.com/office/drawing/2014/main" id="{D6C02467-E912-C293-4BB2-9286F162685D}"/>
                </a:ext>
              </a:extLst>
            </p:cNvPr>
            <p:cNvSpPr/>
            <p:nvPr/>
          </p:nvSpPr>
          <p:spPr>
            <a:xfrm>
              <a:off x="4274483" y="2562554"/>
              <a:ext cx="603085" cy="669823"/>
            </a:xfrm>
            <a:custGeom>
              <a:avLst/>
              <a:gdLst/>
              <a:ahLst/>
              <a:cxnLst/>
              <a:rect l="l" t="t" r="r" b="b"/>
              <a:pathLst>
                <a:path w="24096" h="26832" extrusionOk="0">
                  <a:moveTo>
                    <a:pt x="3849" y="0"/>
                  </a:moveTo>
                  <a:lnTo>
                    <a:pt x="1" y="89"/>
                  </a:lnTo>
                  <a:cubicBezTo>
                    <a:pt x="1" y="89"/>
                    <a:pt x="6546" y="18749"/>
                    <a:pt x="22123" y="26832"/>
                  </a:cubicBezTo>
                  <a:lnTo>
                    <a:pt x="24095" y="24521"/>
                  </a:lnTo>
                  <a:cubicBezTo>
                    <a:pt x="24095" y="24521"/>
                    <a:pt x="10297" y="17695"/>
                    <a:pt x="3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30" name="Google Shape;6474;p60">
              <a:extLst>
                <a:ext uri="{FF2B5EF4-FFF2-40B4-BE49-F238E27FC236}">
                  <a16:creationId xmlns:a16="http://schemas.microsoft.com/office/drawing/2014/main" id="{DB63F541-35B2-F5A9-2BB9-43254C39B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9225" y="2372050"/>
              <a:ext cx="289000" cy="306675"/>
            </a:xfrm>
            <a:custGeom>
              <a:avLst/>
              <a:gdLst>
                <a:gd name="T0" fmla="*/ 1538 w 11560"/>
                <a:gd name="T1" fmla="*/ 1 h 12267"/>
                <a:gd name="T2" fmla="*/ 0 w 11560"/>
                <a:gd name="T3" fmla="*/ 9508 h 12267"/>
                <a:gd name="T4" fmla="*/ 5885 w 11560"/>
                <a:gd name="T5" fmla="*/ 12261 h 12267"/>
                <a:gd name="T6" fmla="*/ 6077 w 11560"/>
                <a:gd name="T7" fmla="*/ 12266 h 12267"/>
                <a:gd name="T8" fmla="*/ 11528 w 11560"/>
                <a:gd name="T9" fmla="*/ 9709 h 12267"/>
                <a:gd name="T10" fmla="*/ 9484 w 11560"/>
                <a:gd name="T11" fmla="*/ 49 h 12267"/>
                <a:gd name="T12" fmla="*/ 1538 w 11560"/>
                <a:gd name="T13" fmla="*/ 1 h 12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60" h="12267" extrusionOk="0">
                  <a:moveTo>
                    <a:pt x="1538" y="1"/>
                  </a:moveTo>
                  <a:cubicBezTo>
                    <a:pt x="966" y="3253"/>
                    <a:pt x="467" y="8655"/>
                    <a:pt x="0" y="9508"/>
                  </a:cubicBezTo>
                  <a:cubicBezTo>
                    <a:pt x="0" y="9508"/>
                    <a:pt x="1176" y="12020"/>
                    <a:pt x="5885" y="12261"/>
                  </a:cubicBezTo>
                  <a:cubicBezTo>
                    <a:pt x="5949" y="12265"/>
                    <a:pt x="6013" y="12266"/>
                    <a:pt x="6077" y="12266"/>
                  </a:cubicBezTo>
                  <a:cubicBezTo>
                    <a:pt x="8570" y="12266"/>
                    <a:pt x="11560" y="9898"/>
                    <a:pt x="11528" y="9709"/>
                  </a:cubicBezTo>
                  <a:cubicBezTo>
                    <a:pt x="11263" y="8204"/>
                    <a:pt x="10031" y="4420"/>
                    <a:pt x="9484" y="49"/>
                  </a:cubicBezTo>
                  <a:lnTo>
                    <a:pt x="1538" y="1"/>
                  </a:lnTo>
                  <a:close/>
                </a:path>
              </a:pathLst>
            </a:custGeom>
            <a:solidFill>
              <a:srgbClr val="FF7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31" name="Google Shape;6475;p60">
              <a:extLst>
                <a:ext uri="{FF2B5EF4-FFF2-40B4-BE49-F238E27FC236}">
                  <a16:creationId xmlns:a16="http://schemas.microsoft.com/office/drawing/2014/main" id="{DA5D24F6-B055-D0F5-601D-41B29731A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100" y="2557825"/>
              <a:ext cx="194425" cy="153175"/>
            </a:xfrm>
            <a:custGeom>
              <a:avLst/>
              <a:gdLst>
                <a:gd name="T0" fmla="*/ 2544 w 7777"/>
                <a:gd name="T1" fmla="*/ 0 h 6127"/>
                <a:gd name="T2" fmla="*/ 0 w 7777"/>
                <a:gd name="T3" fmla="*/ 6126 h 6127"/>
                <a:gd name="T4" fmla="*/ 0 w 7777"/>
                <a:gd name="T5" fmla="*/ 6126 h 6127"/>
                <a:gd name="T6" fmla="*/ 7777 w 7777"/>
                <a:gd name="T7" fmla="*/ 4782 h 6127"/>
                <a:gd name="T8" fmla="*/ 2544 w 7777"/>
                <a:gd name="T9" fmla="*/ 0 h 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7" h="6127" extrusionOk="0">
                  <a:moveTo>
                    <a:pt x="2544" y="0"/>
                  </a:moveTo>
                  <a:lnTo>
                    <a:pt x="0" y="6126"/>
                  </a:lnTo>
                  <a:lnTo>
                    <a:pt x="7777" y="4782"/>
                  </a:lnTo>
                  <a:cubicBezTo>
                    <a:pt x="4508" y="3768"/>
                    <a:pt x="2544" y="0"/>
                    <a:pt x="2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32" name="Google Shape;6476;p60">
              <a:extLst>
                <a:ext uri="{FF2B5EF4-FFF2-40B4-BE49-F238E27FC236}">
                  <a16:creationId xmlns:a16="http://schemas.microsoft.com/office/drawing/2014/main" id="{951E3D46-23C9-E77B-B4E6-710B92895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625" y="2551575"/>
              <a:ext cx="189400" cy="163650"/>
            </a:xfrm>
            <a:custGeom>
              <a:avLst/>
              <a:gdLst>
                <a:gd name="T0" fmla="*/ 4549 w 7576"/>
                <a:gd name="T1" fmla="*/ 1 h 6546"/>
                <a:gd name="T2" fmla="*/ 0 w 7576"/>
                <a:gd name="T3" fmla="*/ 5032 h 6546"/>
                <a:gd name="T4" fmla="*/ 7576 w 7576"/>
                <a:gd name="T5" fmla="*/ 6545 h 6546"/>
                <a:gd name="T6" fmla="*/ 4549 w 7576"/>
                <a:gd name="T7" fmla="*/ 1 h 6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76" h="6546" extrusionOk="0">
                  <a:moveTo>
                    <a:pt x="4549" y="1"/>
                  </a:moveTo>
                  <a:cubicBezTo>
                    <a:pt x="4549" y="1"/>
                    <a:pt x="2738" y="4090"/>
                    <a:pt x="0" y="5032"/>
                  </a:cubicBezTo>
                  <a:lnTo>
                    <a:pt x="7576" y="6545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33" name="Google Shape;6477;p60">
              <a:extLst>
                <a:ext uri="{FF2B5EF4-FFF2-40B4-BE49-F238E27FC236}">
                  <a16:creationId xmlns:a16="http://schemas.microsoft.com/office/drawing/2014/main" id="{6C196359-B1D8-53B2-77C4-B6C1A1E78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025" y="2372050"/>
              <a:ext cx="221400" cy="148750"/>
            </a:xfrm>
            <a:custGeom>
              <a:avLst/>
              <a:gdLst>
                <a:gd name="T0" fmla="*/ 234 w 8856"/>
                <a:gd name="T1" fmla="*/ 1 h 5950"/>
                <a:gd name="T2" fmla="*/ 1 w 8856"/>
                <a:gd name="T3" fmla="*/ 1297 h 5950"/>
                <a:gd name="T4" fmla="*/ 5539 w 8856"/>
                <a:gd name="T5" fmla="*/ 5950 h 5950"/>
                <a:gd name="T6" fmla="*/ 8856 w 8856"/>
                <a:gd name="T7" fmla="*/ 4179 h 5950"/>
                <a:gd name="T8" fmla="*/ 8300 w 8856"/>
                <a:gd name="T9" fmla="*/ 1063 h 5950"/>
                <a:gd name="T10" fmla="*/ 8172 w 8856"/>
                <a:gd name="T11" fmla="*/ 49 h 5950"/>
                <a:gd name="T12" fmla="*/ 234 w 8856"/>
                <a:gd name="T13" fmla="*/ 1 h 5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6" h="5950" extrusionOk="0">
                  <a:moveTo>
                    <a:pt x="234" y="1"/>
                  </a:moveTo>
                  <a:cubicBezTo>
                    <a:pt x="162" y="379"/>
                    <a:pt x="89" y="822"/>
                    <a:pt x="1" y="1297"/>
                  </a:cubicBezTo>
                  <a:cubicBezTo>
                    <a:pt x="2045" y="4879"/>
                    <a:pt x="3977" y="5950"/>
                    <a:pt x="5539" y="5950"/>
                  </a:cubicBezTo>
                  <a:cubicBezTo>
                    <a:pt x="7101" y="5950"/>
                    <a:pt x="8292" y="4879"/>
                    <a:pt x="8856" y="4179"/>
                  </a:cubicBezTo>
                  <a:lnTo>
                    <a:pt x="8300" y="1063"/>
                  </a:lnTo>
                  <a:cubicBezTo>
                    <a:pt x="8252" y="725"/>
                    <a:pt x="8212" y="379"/>
                    <a:pt x="8172" y="49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66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34" name="Google Shape;6478;p60">
              <a:extLst>
                <a:ext uri="{FF2B5EF4-FFF2-40B4-BE49-F238E27FC236}">
                  <a16:creationId xmlns:a16="http://schemas.microsoft.com/office/drawing/2014/main" id="{AA134DDE-289F-3DE0-0449-46A2AD64A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800" y="2112750"/>
              <a:ext cx="259875" cy="350300"/>
            </a:xfrm>
            <a:custGeom>
              <a:avLst/>
              <a:gdLst>
                <a:gd name="T0" fmla="*/ 4372 w 10395"/>
                <a:gd name="T1" fmla="*/ 0 h 14012"/>
                <a:gd name="T2" fmla="*/ 493 w 10395"/>
                <a:gd name="T3" fmla="*/ 4673 h 14012"/>
                <a:gd name="T4" fmla="*/ 2135 w 10395"/>
                <a:gd name="T5" fmla="*/ 11854 h 14012"/>
                <a:gd name="T6" fmla="*/ 5315 w 10395"/>
                <a:gd name="T7" fmla="*/ 14011 h 14012"/>
                <a:gd name="T8" fmla="*/ 8535 w 10395"/>
                <a:gd name="T9" fmla="*/ 11894 h 14012"/>
                <a:gd name="T10" fmla="*/ 10314 w 10395"/>
                <a:gd name="T11" fmla="*/ 4737 h 14012"/>
                <a:gd name="T12" fmla="*/ 5831 w 10395"/>
                <a:gd name="T13" fmla="*/ 9 h 14012"/>
                <a:gd name="T14" fmla="*/ 5138 w 10395"/>
                <a:gd name="T15" fmla="*/ 44 h 14012"/>
                <a:gd name="T16" fmla="*/ 4372 w 10395"/>
                <a:gd name="T17" fmla="*/ 0 h 14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95" h="14012" extrusionOk="0">
                  <a:moveTo>
                    <a:pt x="4372" y="0"/>
                  </a:moveTo>
                  <a:cubicBezTo>
                    <a:pt x="1" y="0"/>
                    <a:pt x="493" y="4673"/>
                    <a:pt x="493" y="4673"/>
                  </a:cubicBezTo>
                  <a:cubicBezTo>
                    <a:pt x="493" y="4673"/>
                    <a:pt x="324" y="9535"/>
                    <a:pt x="2135" y="11854"/>
                  </a:cubicBezTo>
                  <a:cubicBezTo>
                    <a:pt x="3230" y="13263"/>
                    <a:pt x="4429" y="13883"/>
                    <a:pt x="5315" y="14011"/>
                  </a:cubicBezTo>
                  <a:cubicBezTo>
                    <a:pt x="6192" y="13891"/>
                    <a:pt x="7408" y="13295"/>
                    <a:pt x="8535" y="11894"/>
                  </a:cubicBezTo>
                  <a:cubicBezTo>
                    <a:pt x="10395" y="9600"/>
                    <a:pt x="10314" y="4737"/>
                    <a:pt x="10314" y="4737"/>
                  </a:cubicBezTo>
                  <a:cubicBezTo>
                    <a:pt x="10314" y="4737"/>
                    <a:pt x="10343" y="9"/>
                    <a:pt x="5831" y="9"/>
                  </a:cubicBezTo>
                  <a:cubicBezTo>
                    <a:pt x="5611" y="9"/>
                    <a:pt x="5380" y="20"/>
                    <a:pt x="5138" y="44"/>
                  </a:cubicBezTo>
                  <a:cubicBezTo>
                    <a:pt x="4867" y="14"/>
                    <a:pt x="4612" y="0"/>
                    <a:pt x="4372" y="0"/>
                  </a:cubicBezTo>
                  <a:close/>
                </a:path>
              </a:pathLst>
            </a:custGeom>
            <a:solidFill>
              <a:srgbClr val="FF7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35" name="Google Shape;6479;p60">
              <a:extLst>
                <a:ext uri="{FF2B5EF4-FFF2-40B4-BE49-F238E27FC236}">
                  <a16:creationId xmlns:a16="http://schemas.microsoft.com/office/drawing/2014/main" id="{6308B58D-6881-8E81-3269-1E5F4C347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50" y="2273675"/>
              <a:ext cx="234275" cy="189575"/>
            </a:xfrm>
            <a:custGeom>
              <a:avLst/>
              <a:gdLst>
                <a:gd name="T0" fmla="*/ 4780 w 9371"/>
                <a:gd name="T1" fmla="*/ 1 h 7583"/>
                <a:gd name="T2" fmla="*/ 3695 w 9371"/>
                <a:gd name="T3" fmla="*/ 554 h 7583"/>
                <a:gd name="T4" fmla="*/ 0 w 9371"/>
                <a:gd name="T5" fmla="*/ 1601 h 7583"/>
                <a:gd name="T6" fmla="*/ 1401 w 9371"/>
                <a:gd name="T7" fmla="*/ 5425 h 7583"/>
                <a:gd name="T8" fmla="*/ 4581 w 9371"/>
                <a:gd name="T9" fmla="*/ 7582 h 7583"/>
                <a:gd name="T10" fmla="*/ 7077 w 9371"/>
                <a:gd name="T11" fmla="*/ 6222 h 7583"/>
                <a:gd name="T12" fmla="*/ 9266 w 9371"/>
                <a:gd name="T13" fmla="*/ 1706 h 7583"/>
                <a:gd name="T14" fmla="*/ 9274 w 9371"/>
                <a:gd name="T15" fmla="*/ 1657 h 7583"/>
                <a:gd name="T16" fmla="*/ 9274 w 9371"/>
                <a:gd name="T17" fmla="*/ 1657 h 7583"/>
                <a:gd name="T18" fmla="*/ 8314 w 9371"/>
                <a:gd name="T19" fmla="*/ 1810 h 7583"/>
                <a:gd name="T20" fmla="*/ 5821 w 9371"/>
                <a:gd name="T21" fmla="*/ 740 h 7583"/>
                <a:gd name="T22" fmla="*/ 4780 w 9371"/>
                <a:gd name="T23" fmla="*/ 1 h 7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71" h="7583" extrusionOk="0">
                  <a:moveTo>
                    <a:pt x="4780" y="1"/>
                  </a:moveTo>
                  <a:cubicBezTo>
                    <a:pt x="4333" y="1"/>
                    <a:pt x="3907" y="281"/>
                    <a:pt x="3695" y="554"/>
                  </a:cubicBezTo>
                  <a:cubicBezTo>
                    <a:pt x="2842" y="1649"/>
                    <a:pt x="65" y="1593"/>
                    <a:pt x="0" y="1601"/>
                  </a:cubicBezTo>
                  <a:cubicBezTo>
                    <a:pt x="218" y="2953"/>
                    <a:pt x="620" y="4419"/>
                    <a:pt x="1401" y="5425"/>
                  </a:cubicBezTo>
                  <a:cubicBezTo>
                    <a:pt x="2504" y="6834"/>
                    <a:pt x="3703" y="7446"/>
                    <a:pt x="4581" y="7582"/>
                  </a:cubicBezTo>
                  <a:cubicBezTo>
                    <a:pt x="5281" y="7478"/>
                    <a:pt x="6175" y="7075"/>
                    <a:pt x="7077" y="6222"/>
                  </a:cubicBezTo>
                  <a:cubicBezTo>
                    <a:pt x="8590" y="4918"/>
                    <a:pt x="9371" y="2285"/>
                    <a:pt x="9266" y="1706"/>
                  </a:cubicBezTo>
                  <a:lnTo>
                    <a:pt x="9274" y="1657"/>
                  </a:lnTo>
                  <a:cubicBezTo>
                    <a:pt x="8956" y="1764"/>
                    <a:pt x="8631" y="1810"/>
                    <a:pt x="8314" y="1810"/>
                  </a:cubicBezTo>
                  <a:cubicBezTo>
                    <a:pt x="7126" y="1810"/>
                    <a:pt x="6049" y="1172"/>
                    <a:pt x="5821" y="740"/>
                  </a:cubicBezTo>
                  <a:cubicBezTo>
                    <a:pt x="5533" y="193"/>
                    <a:pt x="5149" y="1"/>
                    <a:pt x="478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36" name="Google Shape;6480;p60">
              <a:extLst>
                <a:ext uri="{FF2B5EF4-FFF2-40B4-BE49-F238E27FC236}">
                  <a16:creationId xmlns:a16="http://schemas.microsoft.com/office/drawing/2014/main" id="{780E677B-4EBE-E704-65C1-8DF96CEDD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750" y="2240975"/>
              <a:ext cx="32225" cy="72750"/>
            </a:xfrm>
            <a:custGeom>
              <a:avLst/>
              <a:gdLst>
                <a:gd name="T0" fmla="*/ 567 w 1289"/>
                <a:gd name="T1" fmla="*/ 0 h 2910"/>
                <a:gd name="T2" fmla="*/ 298 w 1289"/>
                <a:gd name="T3" fmla="*/ 108 h 2910"/>
                <a:gd name="T4" fmla="*/ 443 w 1289"/>
                <a:gd name="T5" fmla="*/ 1983 h 2910"/>
                <a:gd name="T6" fmla="*/ 1288 w 1289"/>
                <a:gd name="T7" fmla="*/ 2909 h 2910"/>
                <a:gd name="T8" fmla="*/ 1047 w 1289"/>
                <a:gd name="T9" fmla="*/ 108 h 2910"/>
                <a:gd name="T10" fmla="*/ 567 w 1289"/>
                <a:gd name="T11" fmla="*/ 0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9" h="2910" extrusionOk="0">
                  <a:moveTo>
                    <a:pt x="567" y="0"/>
                  </a:moveTo>
                  <a:cubicBezTo>
                    <a:pt x="456" y="0"/>
                    <a:pt x="354" y="27"/>
                    <a:pt x="298" y="108"/>
                  </a:cubicBezTo>
                  <a:cubicBezTo>
                    <a:pt x="137" y="349"/>
                    <a:pt x="0" y="1315"/>
                    <a:pt x="443" y="1983"/>
                  </a:cubicBezTo>
                  <a:cubicBezTo>
                    <a:pt x="886" y="2643"/>
                    <a:pt x="1288" y="2909"/>
                    <a:pt x="1288" y="2909"/>
                  </a:cubicBezTo>
                  <a:lnTo>
                    <a:pt x="1047" y="108"/>
                  </a:lnTo>
                  <a:cubicBezTo>
                    <a:pt x="1047" y="108"/>
                    <a:pt x="789" y="0"/>
                    <a:pt x="567" y="0"/>
                  </a:cubicBezTo>
                  <a:close/>
                </a:path>
              </a:pathLst>
            </a:custGeom>
            <a:solidFill>
              <a:srgbClr val="FF7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37" name="Google Shape;6481;p60">
              <a:extLst>
                <a:ext uri="{FF2B5EF4-FFF2-40B4-BE49-F238E27FC236}">
                  <a16:creationId xmlns:a16="http://schemas.microsoft.com/office/drawing/2014/main" id="{4A314405-E6DA-EA4F-BF36-61A5C302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400" y="2242675"/>
              <a:ext cx="33025" cy="72250"/>
            </a:xfrm>
            <a:custGeom>
              <a:avLst/>
              <a:gdLst>
                <a:gd name="T0" fmla="*/ 773 w 1321"/>
                <a:gd name="T1" fmla="*/ 0 h 2890"/>
                <a:gd name="T2" fmla="*/ 290 w 1321"/>
                <a:gd name="T3" fmla="*/ 104 h 2890"/>
                <a:gd name="T4" fmla="*/ 0 w 1321"/>
                <a:gd name="T5" fmla="*/ 2889 h 2890"/>
                <a:gd name="T6" fmla="*/ 862 w 1321"/>
                <a:gd name="T7" fmla="*/ 1972 h 2890"/>
                <a:gd name="T8" fmla="*/ 1039 w 1321"/>
                <a:gd name="T9" fmla="*/ 104 h 2890"/>
                <a:gd name="T10" fmla="*/ 773 w 1321"/>
                <a:gd name="T11" fmla="*/ 0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1" h="2890" extrusionOk="0">
                  <a:moveTo>
                    <a:pt x="773" y="0"/>
                  </a:moveTo>
                  <a:cubicBezTo>
                    <a:pt x="551" y="0"/>
                    <a:pt x="290" y="104"/>
                    <a:pt x="290" y="104"/>
                  </a:cubicBezTo>
                  <a:lnTo>
                    <a:pt x="0" y="2889"/>
                  </a:lnTo>
                  <a:cubicBezTo>
                    <a:pt x="0" y="2889"/>
                    <a:pt x="403" y="2624"/>
                    <a:pt x="862" y="1972"/>
                  </a:cubicBezTo>
                  <a:cubicBezTo>
                    <a:pt x="1321" y="1311"/>
                    <a:pt x="1200" y="337"/>
                    <a:pt x="1039" y="104"/>
                  </a:cubicBezTo>
                  <a:cubicBezTo>
                    <a:pt x="985" y="26"/>
                    <a:pt x="884" y="0"/>
                    <a:pt x="773" y="0"/>
                  </a:cubicBezTo>
                  <a:close/>
                </a:path>
              </a:pathLst>
            </a:custGeom>
            <a:solidFill>
              <a:srgbClr val="FF71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482" name="Google Shape;6482;p60">
              <a:extLst>
                <a:ext uri="{FF2B5EF4-FFF2-40B4-BE49-F238E27FC236}">
                  <a16:creationId xmlns:a16="http://schemas.microsoft.com/office/drawing/2014/main" id="{82F9B9F7-1A5D-2126-98C8-3F1C074ACDB4}"/>
                </a:ext>
              </a:extLst>
            </p:cNvPr>
            <p:cNvSpPr/>
            <p:nvPr/>
          </p:nvSpPr>
          <p:spPr>
            <a:xfrm>
              <a:off x="4385578" y="2037172"/>
              <a:ext cx="301542" cy="206344"/>
            </a:xfrm>
            <a:custGeom>
              <a:avLst/>
              <a:gdLst/>
              <a:ahLst/>
              <a:cxnLst/>
              <a:rect l="l" t="t" r="r" b="b"/>
              <a:pathLst>
                <a:path w="12068" h="8247" extrusionOk="0">
                  <a:moveTo>
                    <a:pt x="7730" y="0"/>
                  </a:moveTo>
                  <a:cubicBezTo>
                    <a:pt x="7152" y="0"/>
                    <a:pt x="6490" y="84"/>
                    <a:pt x="5732" y="277"/>
                  </a:cubicBezTo>
                  <a:cubicBezTo>
                    <a:pt x="5362" y="373"/>
                    <a:pt x="5032" y="583"/>
                    <a:pt x="4645" y="647"/>
                  </a:cubicBezTo>
                  <a:cubicBezTo>
                    <a:pt x="4501" y="671"/>
                    <a:pt x="4355" y="679"/>
                    <a:pt x="4208" y="679"/>
                  </a:cubicBezTo>
                  <a:cubicBezTo>
                    <a:pt x="3937" y="679"/>
                    <a:pt x="3661" y="652"/>
                    <a:pt x="3386" y="652"/>
                  </a:cubicBezTo>
                  <a:cubicBezTo>
                    <a:pt x="3269" y="652"/>
                    <a:pt x="3152" y="657"/>
                    <a:pt x="3035" y="671"/>
                  </a:cubicBezTo>
                  <a:cubicBezTo>
                    <a:pt x="2335" y="760"/>
                    <a:pt x="0" y="1863"/>
                    <a:pt x="314" y="4616"/>
                  </a:cubicBezTo>
                  <a:cubicBezTo>
                    <a:pt x="346" y="4962"/>
                    <a:pt x="258" y="5316"/>
                    <a:pt x="330" y="5670"/>
                  </a:cubicBezTo>
                  <a:cubicBezTo>
                    <a:pt x="437" y="6216"/>
                    <a:pt x="1029" y="7698"/>
                    <a:pt x="1553" y="7698"/>
                  </a:cubicBezTo>
                  <a:cubicBezTo>
                    <a:pt x="1739" y="7698"/>
                    <a:pt x="1917" y="7510"/>
                    <a:pt x="2061" y="7023"/>
                  </a:cubicBezTo>
                  <a:cubicBezTo>
                    <a:pt x="2174" y="6653"/>
                    <a:pt x="2150" y="6266"/>
                    <a:pt x="2238" y="5888"/>
                  </a:cubicBezTo>
                  <a:cubicBezTo>
                    <a:pt x="2439" y="5147"/>
                    <a:pt x="3051" y="4584"/>
                    <a:pt x="3808" y="4455"/>
                  </a:cubicBezTo>
                  <a:cubicBezTo>
                    <a:pt x="3857" y="4441"/>
                    <a:pt x="3907" y="4434"/>
                    <a:pt x="3956" y="4434"/>
                  </a:cubicBezTo>
                  <a:cubicBezTo>
                    <a:pt x="4018" y="4434"/>
                    <a:pt x="4079" y="4445"/>
                    <a:pt x="4138" y="4463"/>
                  </a:cubicBezTo>
                  <a:cubicBezTo>
                    <a:pt x="4283" y="4511"/>
                    <a:pt x="4380" y="4624"/>
                    <a:pt x="4492" y="4720"/>
                  </a:cubicBezTo>
                  <a:cubicBezTo>
                    <a:pt x="4806" y="4994"/>
                    <a:pt x="5213" y="5088"/>
                    <a:pt x="5638" y="5088"/>
                  </a:cubicBezTo>
                  <a:cubicBezTo>
                    <a:pt x="5976" y="5088"/>
                    <a:pt x="6326" y="5029"/>
                    <a:pt x="6650" y="4954"/>
                  </a:cubicBezTo>
                  <a:cubicBezTo>
                    <a:pt x="7140" y="4835"/>
                    <a:pt x="7652" y="4692"/>
                    <a:pt x="8147" y="4692"/>
                  </a:cubicBezTo>
                  <a:cubicBezTo>
                    <a:pt x="8392" y="4692"/>
                    <a:pt x="8632" y="4727"/>
                    <a:pt x="8864" y="4817"/>
                  </a:cubicBezTo>
                  <a:cubicBezTo>
                    <a:pt x="9540" y="5091"/>
                    <a:pt x="9934" y="5767"/>
                    <a:pt x="10232" y="6427"/>
                  </a:cubicBezTo>
                  <a:cubicBezTo>
                    <a:pt x="10538" y="7087"/>
                    <a:pt x="10804" y="7796"/>
                    <a:pt x="11367" y="8247"/>
                  </a:cubicBezTo>
                  <a:cubicBezTo>
                    <a:pt x="12068" y="7361"/>
                    <a:pt x="12068" y="6137"/>
                    <a:pt x="12035" y="5010"/>
                  </a:cubicBezTo>
                  <a:cubicBezTo>
                    <a:pt x="12019" y="4600"/>
                    <a:pt x="12003" y="4165"/>
                    <a:pt x="11834" y="3787"/>
                  </a:cubicBezTo>
                  <a:cubicBezTo>
                    <a:pt x="11723" y="3522"/>
                    <a:pt x="11478" y="0"/>
                    <a:pt x="7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60">
              <a:extLst>
                <a:ext uri="{FF2B5EF4-FFF2-40B4-BE49-F238E27FC236}">
                  <a16:creationId xmlns:a16="http://schemas.microsoft.com/office/drawing/2014/main" id="{2AFE5A67-C31A-6207-1212-EACA39424E16}"/>
                </a:ext>
              </a:extLst>
            </p:cNvPr>
            <p:cNvSpPr/>
            <p:nvPr/>
          </p:nvSpPr>
          <p:spPr>
            <a:xfrm>
              <a:off x="4503021" y="2240342"/>
              <a:ext cx="12697" cy="26983"/>
            </a:xfrm>
            <a:custGeom>
              <a:avLst/>
              <a:gdLst/>
              <a:ahLst/>
              <a:cxnLst/>
              <a:rect l="l" t="t" r="r" b="b"/>
              <a:pathLst>
                <a:path w="525" h="1088" extrusionOk="0">
                  <a:moveTo>
                    <a:pt x="284" y="0"/>
                  </a:moveTo>
                  <a:cubicBezTo>
                    <a:pt x="158" y="0"/>
                    <a:pt x="33" y="239"/>
                    <a:pt x="17" y="532"/>
                  </a:cubicBezTo>
                  <a:cubicBezTo>
                    <a:pt x="1" y="830"/>
                    <a:pt x="97" y="1079"/>
                    <a:pt x="234" y="1087"/>
                  </a:cubicBezTo>
                  <a:cubicBezTo>
                    <a:pt x="236" y="1087"/>
                    <a:pt x="239" y="1087"/>
                    <a:pt x="241" y="1087"/>
                  </a:cubicBezTo>
                  <a:cubicBezTo>
                    <a:pt x="375" y="1087"/>
                    <a:pt x="492" y="849"/>
                    <a:pt x="508" y="556"/>
                  </a:cubicBezTo>
                  <a:cubicBezTo>
                    <a:pt x="524" y="258"/>
                    <a:pt x="427" y="9"/>
                    <a:pt x="291" y="1"/>
                  </a:cubicBezTo>
                  <a:cubicBezTo>
                    <a:pt x="289" y="0"/>
                    <a:pt x="286" y="0"/>
                    <a:pt x="2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60">
              <a:extLst>
                <a:ext uri="{FF2B5EF4-FFF2-40B4-BE49-F238E27FC236}">
                  <a16:creationId xmlns:a16="http://schemas.microsoft.com/office/drawing/2014/main" id="{5D085592-4765-1D50-CB2E-33D4FC92068B}"/>
                </a:ext>
              </a:extLst>
            </p:cNvPr>
            <p:cNvSpPr/>
            <p:nvPr/>
          </p:nvSpPr>
          <p:spPr>
            <a:xfrm>
              <a:off x="4450647" y="2191136"/>
              <a:ext cx="80941" cy="31745"/>
            </a:xfrm>
            <a:custGeom>
              <a:avLst/>
              <a:gdLst/>
              <a:ahLst/>
              <a:cxnLst/>
              <a:rect l="l" t="t" r="r" b="b"/>
              <a:pathLst>
                <a:path w="3265" h="1287" extrusionOk="0">
                  <a:moveTo>
                    <a:pt x="1674" y="0"/>
                  </a:moveTo>
                  <a:cubicBezTo>
                    <a:pt x="1391" y="0"/>
                    <a:pt x="1097" y="83"/>
                    <a:pt x="838" y="320"/>
                  </a:cubicBezTo>
                  <a:cubicBezTo>
                    <a:pt x="1" y="1079"/>
                    <a:pt x="481" y="1287"/>
                    <a:pt x="629" y="1287"/>
                  </a:cubicBezTo>
                  <a:cubicBezTo>
                    <a:pt x="631" y="1287"/>
                    <a:pt x="634" y="1287"/>
                    <a:pt x="637" y="1286"/>
                  </a:cubicBezTo>
                  <a:cubicBezTo>
                    <a:pt x="739" y="1280"/>
                    <a:pt x="1628" y="840"/>
                    <a:pt x="2244" y="840"/>
                  </a:cubicBezTo>
                  <a:cubicBezTo>
                    <a:pt x="2450" y="840"/>
                    <a:pt x="2625" y="890"/>
                    <a:pt x="2730" y="1021"/>
                  </a:cubicBezTo>
                  <a:cubicBezTo>
                    <a:pt x="2731" y="1021"/>
                    <a:pt x="2745" y="1022"/>
                    <a:pt x="2767" y="1022"/>
                  </a:cubicBezTo>
                  <a:cubicBezTo>
                    <a:pt x="2891" y="1022"/>
                    <a:pt x="3264" y="981"/>
                    <a:pt x="2915" y="433"/>
                  </a:cubicBezTo>
                  <a:cubicBezTo>
                    <a:pt x="2915" y="433"/>
                    <a:pt x="2322" y="0"/>
                    <a:pt x="16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60">
              <a:extLst>
                <a:ext uri="{FF2B5EF4-FFF2-40B4-BE49-F238E27FC236}">
                  <a16:creationId xmlns:a16="http://schemas.microsoft.com/office/drawing/2014/main" id="{385B0325-23DE-6737-F356-267C21DC4628}"/>
                </a:ext>
              </a:extLst>
            </p:cNvPr>
            <p:cNvSpPr/>
            <p:nvPr/>
          </p:nvSpPr>
          <p:spPr>
            <a:xfrm>
              <a:off x="4577612" y="2240342"/>
              <a:ext cx="12697" cy="26983"/>
            </a:xfrm>
            <a:custGeom>
              <a:avLst/>
              <a:gdLst/>
              <a:ahLst/>
              <a:cxnLst/>
              <a:rect l="l" t="t" r="r" b="b"/>
              <a:pathLst>
                <a:path w="508" h="1080" extrusionOk="0">
                  <a:moveTo>
                    <a:pt x="249" y="1"/>
                  </a:moveTo>
                  <a:cubicBezTo>
                    <a:pt x="247" y="1"/>
                    <a:pt x="244" y="1"/>
                    <a:pt x="242" y="1"/>
                  </a:cubicBezTo>
                  <a:cubicBezTo>
                    <a:pt x="105" y="1"/>
                    <a:pt x="1" y="242"/>
                    <a:pt x="9" y="540"/>
                  </a:cubicBezTo>
                  <a:cubicBezTo>
                    <a:pt x="17" y="846"/>
                    <a:pt x="137" y="1080"/>
                    <a:pt x="274" y="1080"/>
                  </a:cubicBezTo>
                  <a:cubicBezTo>
                    <a:pt x="403" y="1080"/>
                    <a:pt x="508" y="830"/>
                    <a:pt x="508" y="532"/>
                  </a:cubicBezTo>
                  <a:cubicBezTo>
                    <a:pt x="500" y="239"/>
                    <a:pt x="383" y="1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60">
              <a:extLst>
                <a:ext uri="{FF2B5EF4-FFF2-40B4-BE49-F238E27FC236}">
                  <a16:creationId xmlns:a16="http://schemas.microsoft.com/office/drawing/2014/main" id="{900F263D-EC23-0A7E-AD25-9E55CC38429D}"/>
                </a:ext>
              </a:extLst>
            </p:cNvPr>
            <p:cNvSpPr/>
            <p:nvPr/>
          </p:nvSpPr>
          <p:spPr>
            <a:xfrm>
              <a:off x="4563329" y="2192724"/>
              <a:ext cx="80940" cy="33332"/>
            </a:xfrm>
            <a:custGeom>
              <a:avLst/>
              <a:gdLst/>
              <a:ahLst/>
              <a:cxnLst/>
              <a:rect l="l" t="t" r="r" b="b"/>
              <a:pathLst>
                <a:path w="3267" h="1327" extrusionOk="0">
                  <a:moveTo>
                    <a:pt x="1600" y="0"/>
                  </a:moveTo>
                  <a:cubicBezTo>
                    <a:pt x="968" y="0"/>
                    <a:pt x="385" y="400"/>
                    <a:pt x="385" y="400"/>
                  </a:cubicBezTo>
                  <a:cubicBezTo>
                    <a:pt x="0" y="949"/>
                    <a:pt x="416" y="980"/>
                    <a:pt x="517" y="980"/>
                  </a:cubicBezTo>
                  <a:cubicBezTo>
                    <a:pt x="530" y="980"/>
                    <a:pt x="538" y="980"/>
                    <a:pt x="538" y="980"/>
                  </a:cubicBezTo>
                  <a:cubicBezTo>
                    <a:pt x="641" y="862"/>
                    <a:pt x="801" y="817"/>
                    <a:pt x="987" y="817"/>
                  </a:cubicBezTo>
                  <a:cubicBezTo>
                    <a:pt x="1606" y="817"/>
                    <a:pt x="2518" y="1314"/>
                    <a:pt x="2623" y="1326"/>
                  </a:cubicBezTo>
                  <a:cubicBezTo>
                    <a:pt x="2626" y="1326"/>
                    <a:pt x="2629" y="1326"/>
                    <a:pt x="2632" y="1326"/>
                  </a:cubicBezTo>
                  <a:cubicBezTo>
                    <a:pt x="2781" y="1326"/>
                    <a:pt x="3266" y="1133"/>
                    <a:pt x="2462" y="344"/>
                  </a:cubicBezTo>
                  <a:cubicBezTo>
                    <a:pt x="2201" y="88"/>
                    <a:pt x="1895" y="0"/>
                    <a:pt x="1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43" name="Google Shape;6487;p60">
              <a:extLst>
                <a:ext uri="{FF2B5EF4-FFF2-40B4-BE49-F238E27FC236}">
                  <a16:creationId xmlns:a16="http://schemas.microsoft.com/office/drawing/2014/main" id="{ABE46DCF-0557-60E9-0583-2D6CCC62A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2050" y="1961275"/>
              <a:ext cx="317400" cy="198525"/>
            </a:xfrm>
            <a:custGeom>
              <a:avLst/>
              <a:gdLst>
                <a:gd name="T0" fmla="*/ 6344 w 12696"/>
                <a:gd name="T1" fmla="*/ 1 h 7941"/>
                <a:gd name="T2" fmla="*/ 1 w 12696"/>
                <a:gd name="T3" fmla="*/ 6353 h 7941"/>
                <a:gd name="T4" fmla="*/ 906 w 12696"/>
                <a:gd name="T5" fmla="*/ 7941 h 7941"/>
                <a:gd name="T6" fmla="*/ 6344 w 12696"/>
                <a:gd name="T7" fmla="*/ 6473 h 7941"/>
                <a:gd name="T8" fmla="*/ 11790 w 12696"/>
                <a:gd name="T9" fmla="*/ 7941 h 7941"/>
                <a:gd name="T10" fmla="*/ 12696 w 12696"/>
                <a:gd name="T11" fmla="*/ 6353 h 7941"/>
                <a:gd name="T12" fmla="*/ 6344 w 12696"/>
                <a:gd name="T13" fmla="*/ 1 h 7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96" h="7941" extrusionOk="0">
                  <a:moveTo>
                    <a:pt x="6344" y="1"/>
                  </a:moveTo>
                  <a:cubicBezTo>
                    <a:pt x="2842" y="1"/>
                    <a:pt x="1" y="2843"/>
                    <a:pt x="1" y="6353"/>
                  </a:cubicBezTo>
                  <a:cubicBezTo>
                    <a:pt x="1" y="7547"/>
                    <a:pt x="331" y="7941"/>
                    <a:pt x="906" y="7941"/>
                  </a:cubicBezTo>
                  <a:cubicBezTo>
                    <a:pt x="2016" y="7941"/>
                    <a:pt x="4037" y="6473"/>
                    <a:pt x="6344" y="6473"/>
                  </a:cubicBezTo>
                  <a:cubicBezTo>
                    <a:pt x="8657" y="6473"/>
                    <a:pt x="10679" y="7941"/>
                    <a:pt x="11790" y="7941"/>
                  </a:cubicBezTo>
                  <a:cubicBezTo>
                    <a:pt x="12365" y="7941"/>
                    <a:pt x="12696" y="7547"/>
                    <a:pt x="12696" y="6353"/>
                  </a:cubicBezTo>
                  <a:cubicBezTo>
                    <a:pt x="12696" y="2843"/>
                    <a:pt x="9854" y="1"/>
                    <a:pt x="6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44" name="Google Shape;6488;p60">
              <a:extLst>
                <a:ext uri="{FF2B5EF4-FFF2-40B4-BE49-F238E27FC236}">
                  <a16:creationId xmlns:a16="http://schemas.microsoft.com/office/drawing/2014/main" id="{A8600BA7-6022-7907-3801-D1F55F0C1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950" y="2611750"/>
              <a:ext cx="627225" cy="1061850"/>
            </a:xfrm>
            <a:custGeom>
              <a:avLst/>
              <a:gdLst>
                <a:gd name="T0" fmla="*/ 18029 w 25089"/>
                <a:gd name="T1" fmla="*/ 1 h 42474"/>
                <a:gd name="T2" fmla="*/ 1397 w 25089"/>
                <a:gd name="T3" fmla="*/ 32556 h 42474"/>
                <a:gd name="T4" fmla="*/ 20166 w 25089"/>
                <a:gd name="T5" fmla="*/ 42474 h 42474"/>
                <a:gd name="T6" fmla="*/ 25089 w 25089"/>
                <a:gd name="T7" fmla="*/ 42241 h 42474"/>
                <a:gd name="T8" fmla="*/ 18029 w 25089"/>
                <a:gd name="T9" fmla="*/ 1 h 42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89" h="42474" extrusionOk="0">
                  <a:moveTo>
                    <a:pt x="18029" y="1"/>
                  </a:moveTo>
                  <a:cubicBezTo>
                    <a:pt x="18029" y="1"/>
                    <a:pt x="6348" y="7729"/>
                    <a:pt x="1397" y="32556"/>
                  </a:cubicBezTo>
                  <a:cubicBezTo>
                    <a:pt x="1" y="39550"/>
                    <a:pt x="10103" y="42474"/>
                    <a:pt x="20166" y="42474"/>
                  </a:cubicBezTo>
                  <a:cubicBezTo>
                    <a:pt x="21825" y="42474"/>
                    <a:pt x="23483" y="42394"/>
                    <a:pt x="25089" y="42241"/>
                  </a:cubicBezTo>
                  <a:lnTo>
                    <a:pt x="180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45" name="Google Shape;6489;p60">
              <a:extLst>
                <a:ext uri="{FF2B5EF4-FFF2-40B4-BE49-F238E27FC236}">
                  <a16:creationId xmlns:a16="http://schemas.microsoft.com/office/drawing/2014/main" id="{99250667-810D-D187-C5D9-15C074E0E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150" y="2906650"/>
              <a:ext cx="37475" cy="195400"/>
            </a:xfrm>
            <a:custGeom>
              <a:avLst/>
              <a:gdLst>
                <a:gd name="T0" fmla="*/ 1312 w 1499"/>
                <a:gd name="T1" fmla="*/ 0 h 7816"/>
                <a:gd name="T2" fmla="*/ 1136 w 1499"/>
                <a:gd name="T3" fmla="*/ 183 h 7816"/>
                <a:gd name="T4" fmla="*/ 41 w 1499"/>
                <a:gd name="T5" fmla="*/ 7582 h 7816"/>
                <a:gd name="T6" fmla="*/ 202 w 1499"/>
                <a:gd name="T7" fmla="*/ 7815 h 7816"/>
                <a:gd name="T8" fmla="*/ 371 w 1499"/>
                <a:gd name="T9" fmla="*/ 7694 h 7816"/>
                <a:gd name="T10" fmla="*/ 1490 w 1499"/>
                <a:gd name="T11" fmla="*/ 191 h 7816"/>
                <a:gd name="T12" fmla="*/ 1312 w 1499"/>
                <a:gd name="T13" fmla="*/ 0 h 7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9" h="7816" extrusionOk="0">
                  <a:moveTo>
                    <a:pt x="1312" y="0"/>
                  </a:moveTo>
                  <a:cubicBezTo>
                    <a:pt x="1222" y="0"/>
                    <a:pt x="1132" y="61"/>
                    <a:pt x="1136" y="183"/>
                  </a:cubicBezTo>
                  <a:cubicBezTo>
                    <a:pt x="1136" y="232"/>
                    <a:pt x="1047" y="4716"/>
                    <a:pt x="41" y="7582"/>
                  </a:cubicBezTo>
                  <a:cubicBezTo>
                    <a:pt x="1" y="7694"/>
                    <a:pt x="89" y="7815"/>
                    <a:pt x="202" y="7815"/>
                  </a:cubicBezTo>
                  <a:cubicBezTo>
                    <a:pt x="275" y="7815"/>
                    <a:pt x="347" y="7767"/>
                    <a:pt x="371" y="7694"/>
                  </a:cubicBezTo>
                  <a:cubicBezTo>
                    <a:pt x="1394" y="4780"/>
                    <a:pt x="1490" y="240"/>
                    <a:pt x="1490" y="191"/>
                  </a:cubicBezTo>
                  <a:cubicBezTo>
                    <a:pt x="1498" y="65"/>
                    <a:pt x="1405" y="0"/>
                    <a:pt x="13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46" name="Google Shape;6490;p60">
              <a:extLst>
                <a:ext uri="{FF2B5EF4-FFF2-40B4-BE49-F238E27FC236}">
                  <a16:creationId xmlns:a16="http://schemas.microsoft.com/office/drawing/2014/main" id="{7DE1D3CF-39FF-5C26-8243-93E7370F6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000" y="2622225"/>
              <a:ext cx="639350" cy="1041725"/>
            </a:xfrm>
            <a:custGeom>
              <a:avLst/>
              <a:gdLst>
                <a:gd name="T0" fmla="*/ 8332 w 25574"/>
                <a:gd name="T1" fmla="*/ 0 h 41669"/>
                <a:gd name="T2" fmla="*/ 0 w 25574"/>
                <a:gd name="T3" fmla="*/ 36919 h 41669"/>
                <a:gd name="T4" fmla="*/ 15404 w 25574"/>
                <a:gd name="T5" fmla="*/ 41669 h 41669"/>
                <a:gd name="T6" fmla="*/ 24763 w 25574"/>
                <a:gd name="T7" fmla="*/ 33425 h 41669"/>
                <a:gd name="T8" fmla="*/ 8332 w 25574"/>
                <a:gd name="T9" fmla="*/ 0 h 4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74" h="41669" extrusionOk="0">
                  <a:moveTo>
                    <a:pt x="8332" y="0"/>
                  </a:moveTo>
                  <a:lnTo>
                    <a:pt x="0" y="36919"/>
                  </a:lnTo>
                  <a:cubicBezTo>
                    <a:pt x="5879" y="40242"/>
                    <a:pt x="11203" y="41669"/>
                    <a:pt x="15404" y="41669"/>
                  </a:cubicBezTo>
                  <a:cubicBezTo>
                    <a:pt x="21787" y="41669"/>
                    <a:pt x="25574" y="38373"/>
                    <a:pt x="24763" y="33425"/>
                  </a:cubicBezTo>
                  <a:cubicBezTo>
                    <a:pt x="20657" y="8445"/>
                    <a:pt x="8332" y="0"/>
                    <a:pt x="8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491" name="Google Shape;6491;p60">
              <a:extLst>
                <a:ext uri="{FF2B5EF4-FFF2-40B4-BE49-F238E27FC236}">
                  <a16:creationId xmlns:a16="http://schemas.microsoft.com/office/drawing/2014/main" id="{E20C4E06-58B6-AE2A-659E-5EB807E82F4B}"/>
                </a:ext>
              </a:extLst>
            </p:cNvPr>
            <p:cNvSpPr/>
            <p:nvPr/>
          </p:nvSpPr>
          <p:spPr>
            <a:xfrm>
              <a:off x="4842653" y="2906990"/>
              <a:ext cx="123791" cy="252374"/>
            </a:xfrm>
            <a:custGeom>
              <a:avLst/>
              <a:gdLst/>
              <a:ahLst/>
              <a:cxnLst/>
              <a:rect l="l" t="t" r="r" b="b"/>
              <a:pathLst>
                <a:path w="4944" h="10073" extrusionOk="0">
                  <a:moveTo>
                    <a:pt x="566" y="1"/>
                  </a:moveTo>
                  <a:cubicBezTo>
                    <a:pt x="475" y="1"/>
                    <a:pt x="395" y="71"/>
                    <a:pt x="395" y="162"/>
                  </a:cubicBezTo>
                  <a:cubicBezTo>
                    <a:pt x="387" y="219"/>
                    <a:pt x="1" y="6490"/>
                    <a:pt x="4598" y="10032"/>
                  </a:cubicBezTo>
                  <a:cubicBezTo>
                    <a:pt x="4630" y="10056"/>
                    <a:pt x="4670" y="10072"/>
                    <a:pt x="4710" y="10072"/>
                  </a:cubicBezTo>
                  <a:cubicBezTo>
                    <a:pt x="4871" y="10064"/>
                    <a:pt x="4944" y="9863"/>
                    <a:pt x="4815" y="9758"/>
                  </a:cubicBezTo>
                  <a:cubicBezTo>
                    <a:pt x="363" y="6321"/>
                    <a:pt x="742" y="243"/>
                    <a:pt x="742" y="187"/>
                  </a:cubicBezTo>
                  <a:cubicBezTo>
                    <a:pt x="750" y="90"/>
                    <a:pt x="677" y="9"/>
                    <a:pt x="581" y="1"/>
                  </a:cubicBezTo>
                  <a:cubicBezTo>
                    <a:pt x="576" y="1"/>
                    <a:pt x="571" y="1"/>
                    <a:pt x="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48" name="Google Shape;6492;p60">
              <a:extLst>
                <a:ext uri="{FF2B5EF4-FFF2-40B4-BE49-F238E27FC236}">
                  <a16:creationId xmlns:a16="http://schemas.microsoft.com/office/drawing/2014/main" id="{503488B3-1FAA-9D2A-A02C-A1736A17D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775" y="3527475"/>
              <a:ext cx="653625" cy="151975"/>
            </a:xfrm>
            <a:custGeom>
              <a:avLst/>
              <a:gdLst>
                <a:gd name="T0" fmla="*/ 25897 w 26145"/>
                <a:gd name="T1" fmla="*/ 0 h 6079"/>
                <a:gd name="T2" fmla="*/ 25810 w 26145"/>
                <a:gd name="T3" fmla="*/ 25 h 6079"/>
                <a:gd name="T4" fmla="*/ 5209 w 26145"/>
                <a:gd name="T5" fmla="*/ 5730 h 6079"/>
                <a:gd name="T6" fmla="*/ 210 w 26145"/>
                <a:gd name="T7" fmla="*/ 5402 h 6079"/>
                <a:gd name="T8" fmla="*/ 180 w 26145"/>
                <a:gd name="T9" fmla="*/ 5400 h 6079"/>
                <a:gd name="T10" fmla="*/ 16 w 26145"/>
                <a:gd name="T11" fmla="*/ 5547 h 6079"/>
                <a:gd name="T12" fmla="*/ 161 w 26145"/>
                <a:gd name="T13" fmla="*/ 5740 h 6079"/>
                <a:gd name="T14" fmla="*/ 5217 w 26145"/>
                <a:gd name="T15" fmla="*/ 6079 h 6079"/>
                <a:gd name="T16" fmla="*/ 26003 w 26145"/>
                <a:gd name="T17" fmla="*/ 315 h 6079"/>
                <a:gd name="T18" fmla="*/ 25897 w 26145"/>
                <a:gd name="T19" fmla="*/ 0 h 6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45" h="6079" extrusionOk="0">
                  <a:moveTo>
                    <a:pt x="25897" y="0"/>
                  </a:moveTo>
                  <a:cubicBezTo>
                    <a:pt x="25869" y="0"/>
                    <a:pt x="25840" y="8"/>
                    <a:pt x="25810" y="25"/>
                  </a:cubicBezTo>
                  <a:cubicBezTo>
                    <a:pt x="25717" y="96"/>
                    <a:pt x="17242" y="5730"/>
                    <a:pt x="5209" y="5730"/>
                  </a:cubicBezTo>
                  <a:cubicBezTo>
                    <a:pt x="3602" y="5730"/>
                    <a:pt x="1932" y="5630"/>
                    <a:pt x="210" y="5402"/>
                  </a:cubicBezTo>
                  <a:cubicBezTo>
                    <a:pt x="200" y="5401"/>
                    <a:pt x="190" y="5400"/>
                    <a:pt x="180" y="5400"/>
                  </a:cubicBezTo>
                  <a:cubicBezTo>
                    <a:pt x="95" y="5400"/>
                    <a:pt x="24" y="5461"/>
                    <a:pt x="16" y="5547"/>
                  </a:cubicBezTo>
                  <a:cubicBezTo>
                    <a:pt x="0" y="5644"/>
                    <a:pt x="73" y="5732"/>
                    <a:pt x="161" y="5740"/>
                  </a:cubicBezTo>
                  <a:cubicBezTo>
                    <a:pt x="1836" y="5966"/>
                    <a:pt x="3526" y="6079"/>
                    <a:pt x="5217" y="6079"/>
                  </a:cubicBezTo>
                  <a:cubicBezTo>
                    <a:pt x="17357" y="6079"/>
                    <a:pt x="25906" y="379"/>
                    <a:pt x="26003" y="315"/>
                  </a:cubicBezTo>
                  <a:cubicBezTo>
                    <a:pt x="26144" y="200"/>
                    <a:pt x="26043" y="0"/>
                    <a:pt x="2589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49" name="Google Shape;6493;p60">
              <a:extLst>
                <a:ext uri="{FF2B5EF4-FFF2-40B4-BE49-F238E27FC236}">
                  <a16:creationId xmlns:a16="http://schemas.microsoft.com/office/drawing/2014/main" id="{4C50233C-F3D3-5449-F506-BDA64B638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1875" y="3329000"/>
              <a:ext cx="288225" cy="31450"/>
            </a:xfrm>
            <a:custGeom>
              <a:avLst/>
              <a:gdLst>
                <a:gd name="T0" fmla="*/ 243 w 11529"/>
                <a:gd name="T1" fmla="*/ 1 h 1258"/>
                <a:gd name="T2" fmla="*/ 202 w 11529"/>
                <a:gd name="T3" fmla="*/ 340 h 1258"/>
                <a:gd name="T4" fmla="*/ 10337 w 11529"/>
                <a:gd name="T5" fmla="*/ 1258 h 1258"/>
                <a:gd name="T6" fmla="*/ 11311 w 11529"/>
                <a:gd name="T7" fmla="*/ 1250 h 1258"/>
                <a:gd name="T8" fmla="*/ 11303 w 11529"/>
                <a:gd name="T9" fmla="*/ 904 h 1258"/>
                <a:gd name="T10" fmla="*/ 10329 w 11529"/>
                <a:gd name="T11" fmla="*/ 916 h 1258"/>
                <a:gd name="T12" fmla="*/ 266 w 11529"/>
                <a:gd name="T13" fmla="*/ 2 h 1258"/>
                <a:gd name="T14" fmla="*/ 243 w 11529"/>
                <a:gd name="T15" fmla="*/ 1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29" h="1258" extrusionOk="0">
                  <a:moveTo>
                    <a:pt x="243" y="1"/>
                  </a:moveTo>
                  <a:cubicBezTo>
                    <a:pt x="45" y="1"/>
                    <a:pt x="0" y="294"/>
                    <a:pt x="202" y="340"/>
                  </a:cubicBezTo>
                  <a:cubicBezTo>
                    <a:pt x="258" y="356"/>
                    <a:pt x="5402" y="1258"/>
                    <a:pt x="10337" y="1258"/>
                  </a:cubicBezTo>
                  <a:cubicBezTo>
                    <a:pt x="10659" y="1258"/>
                    <a:pt x="10989" y="1258"/>
                    <a:pt x="11311" y="1250"/>
                  </a:cubicBezTo>
                  <a:cubicBezTo>
                    <a:pt x="11529" y="1226"/>
                    <a:pt x="11521" y="912"/>
                    <a:pt x="11303" y="904"/>
                  </a:cubicBezTo>
                  <a:cubicBezTo>
                    <a:pt x="10980" y="912"/>
                    <a:pt x="10655" y="916"/>
                    <a:pt x="10329" y="916"/>
                  </a:cubicBezTo>
                  <a:cubicBezTo>
                    <a:pt x="5419" y="916"/>
                    <a:pt x="319" y="9"/>
                    <a:pt x="266" y="2"/>
                  </a:cubicBezTo>
                  <a:cubicBezTo>
                    <a:pt x="258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50" name="Google Shape;6494;p60">
              <a:extLst>
                <a:ext uri="{FF2B5EF4-FFF2-40B4-BE49-F238E27FC236}">
                  <a16:creationId xmlns:a16="http://schemas.microsoft.com/office/drawing/2014/main" id="{4CCB0E6F-DED5-5983-E759-7DD07D988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525" y="3290600"/>
              <a:ext cx="357650" cy="12500"/>
            </a:xfrm>
            <a:custGeom>
              <a:avLst/>
              <a:gdLst>
                <a:gd name="T0" fmla="*/ 178 w 14306"/>
                <a:gd name="T1" fmla="*/ 0 h 500"/>
                <a:gd name="T2" fmla="*/ 178 w 14306"/>
                <a:gd name="T3" fmla="*/ 306 h 500"/>
                <a:gd name="T4" fmla="*/ 14129 w 14306"/>
                <a:gd name="T5" fmla="*/ 499 h 500"/>
                <a:gd name="T6" fmla="*/ 14121 w 14306"/>
                <a:gd name="T7" fmla="*/ 491 h 500"/>
                <a:gd name="T8" fmla="*/ 14121 w 14306"/>
                <a:gd name="T9" fmla="*/ 194 h 500"/>
                <a:gd name="T10" fmla="*/ 178 w 14306"/>
                <a:gd name="T1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06" h="500" extrusionOk="0">
                  <a:moveTo>
                    <a:pt x="178" y="0"/>
                  </a:moveTo>
                  <a:cubicBezTo>
                    <a:pt x="0" y="24"/>
                    <a:pt x="0" y="282"/>
                    <a:pt x="178" y="306"/>
                  </a:cubicBezTo>
                  <a:lnTo>
                    <a:pt x="14129" y="499"/>
                  </a:lnTo>
                  <a:lnTo>
                    <a:pt x="14121" y="491"/>
                  </a:lnTo>
                  <a:cubicBezTo>
                    <a:pt x="14306" y="467"/>
                    <a:pt x="14306" y="210"/>
                    <a:pt x="14121" y="194"/>
                  </a:cubicBezTo>
                  <a:lnTo>
                    <a:pt x="17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51" name="Google Shape;6495;p60">
              <a:extLst>
                <a:ext uri="{FF2B5EF4-FFF2-40B4-BE49-F238E27FC236}">
                  <a16:creationId xmlns:a16="http://schemas.microsoft.com/office/drawing/2014/main" id="{8E44A321-7D96-524A-2B61-1AA5AD5E2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800" y="3265225"/>
              <a:ext cx="322250" cy="24175"/>
            </a:xfrm>
            <a:custGeom>
              <a:avLst/>
              <a:gdLst>
                <a:gd name="T0" fmla="*/ 194 w 12890"/>
                <a:gd name="T1" fmla="*/ 1 h 967"/>
                <a:gd name="T2" fmla="*/ 178 w 12890"/>
                <a:gd name="T3" fmla="*/ 307 h 967"/>
                <a:gd name="T4" fmla="*/ 12688 w 12890"/>
                <a:gd name="T5" fmla="*/ 967 h 967"/>
                <a:gd name="T6" fmla="*/ 12704 w 12890"/>
                <a:gd name="T7" fmla="*/ 967 h 967"/>
                <a:gd name="T8" fmla="*/ 12712 w 12890"/>
                <a:gd name="T9" fmla="*/ 661 h 967"/>
                <a:gd name="T10" fmla="*/ 194 w 12890"/>
                <a:gd name="T11" fmla="*/ 1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90" h="967" extrusionOk="0">
                  <a:moveTo>
                    <a:pt x="194" y="1"/>
                  </a:moveTo>
                  <a:cubicBezTo>
                    <a:pt x="9" y="9"/>
                    <a:pt x="1" y="275"/>
                    <a:pt x="178" y="307"/>
                  </a:cubicBezTo>
                  <a:lnTo>
                    <a:pt x="12688" y="967"/>
                  </a:lnTo>
                  <a:lnTo>
                    <a:pt x="12704" y="967"/>
                  </a:lnTo>
                  <a:cubicBezTo>
                    <a:pt x="12881" y="951"/>
                    <a:pt x="12890" y="685"/>
                    <a:pt x="12712" y="661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52" name="Google Shape;6496;p60">
              <a:extLst>
                <a:ext uri="{FF2B5EF4-FFF2-40B4-BE49-F238E27FC236}">
                  <a16:creationId xmlns:a16="http://schemas.microsoft.com/office/drawing/2014/main" id="{E9A241B3-FCBC-74E9-2C00-D2FCF7074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850" y="4017950"/>
              <a:ext cx="1057050" cy="112525"/>
            </a:xfrm>
            <a:custGeom>
              <a:avLst/>
              <a:gdLst>
                <a:gd name="T0" fmla="*/ 1 w 42282"/>
                <a:gd name="T1" fmla="*/ 0 h 4501"/>
                <a:gd name="T2" fmla="*/ 1 w 42282"/>
                <a:gd name="T3" fmla="*/ 0 h 4501"/>
                <a:gd name="T4" fmla="*/ 146 w 42282"/>
                <a:gd name="T5" fmla="*/ 3808 h 4501"/>
                <a:gd name="T6" fmla="*/ 40494 w 42282"/>
                <a:gd name="T7" fmla="*/ 4500 h 4501"/>
                <a:gd name="T8" fmla="*/ 42281 w 42282"/>
                <a:gd name="T9" fmla="*/ 3905 h 4501"/>
                <a:gd name="T10" fmla="*/ 42144 w 42282"/>
                <a:gd name="T11" fmla="*/ 717 h 4501"/>
                <a:gd name="T12" fmla="*/ 1 w 42282"/>
                <a:gd name="T13" fmla="*/ 0 h 4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82" h="4501" extrusionOk="0">
                  <a:moveTo>
                    <a:pt x="1" y="0"/>
                  </a:moveTo>
                  <a:lnTo>
                    <a:pt x="1" y="0"/>
                  </a:lnTo>
                  <a:cubicBezTo>
                    <a:pt x="65" y="1812"/>
                    <a:pt x="121" y="3140"/>
                    <a:pt x="146" y="3808"/>
                  </a:cubicBezTo>
                  <a:lnTo>
                    <a:pt x="40494" y="4500"/>
                  </a:lnTo>
                  <a:cubicBezTo>
                    <a:pt x="41098" y="4315"/>
                    <a:pt x="41693" y="4114"/>
                    <a:pt x="42281" y="3905"/>
                  </a:cubicBezTo>
                  <a:lnTo>
                    <a:pt x="42144" y="7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7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53" name="Google Shape;6497;p60">
              <a:extLst>
                <a:ext uri="{FF2B5EF4-FFF2-40B4-BE49-F238E27FC236}">
                  <a16:creationId xmlns:a16="http://schemas.microsoft.com/office/drawing/2014/main" id="{564B7688-B4E5-587B-AE0A-8CEF825CD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300" y="3161375"/>
              <a:ext cx="455250" cy="767850"/>
            </a:xfrm>
            <a:custGeom>
              <a:avLst/>
              <a:gdLst>
                <a:gd name="T0" fmla="*/ 13855 w 18210"/>
                <a:gd name="T1" fmla="*/ 1 h 30714"/>
                <a:gd name="T2" fmla="*/ 596 w 18210"/>
                <a:gd name="T3" fmla="*/ 26116 h 30714"/>
                <a:gd name="T4" fmla="*/ 6964 w 18210"/>
                <a:gd name="T5" fmla="*/ 30713 h 30714"/>
                <a:gd name="T6" fmla="*/ 10707 w 18210"/>
                <a:gd name="T7" fmla="*/ 29022 h 30714"/>
                <a:gd name="T8" fmla="*/ 18210 w 18210"/>
                <a:gd name="T9" fmla="*/ 2191 h 30714"/>
                <a:gd name="T10" fmla="*/ 13855 w 18210"/>
                <a:gd name="T11" fmla="*/ 1 h 30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10" h="30714" extrusionOk="0">
                  <a:moveTo>
                    <a:pt x="13855" y="1"/>
                  </a:moveTo>
                  <a:cubicBezTo>
                    <a:pt x="13855" y="1"/>
                    <a:pt x="0" y="21383"/>
                    <a:pt x="596" y="26116"/>
                  </a:cubicBezTo>
                  <a:cubicBezTo>
                    <a:pt x="596" y="26116"/>
                    <a:pt x="3293" y="30713"/>
                    <a:pt x="6964" y="30713"/>
                  </a:cubicBezTo>
                  <a:cubicBezTo>
                    <a:pt x="8132" y="30713"/>
                    <a:pt x="9398" y="30248"/>
                    <a:pt x="10707" y="29022"/>
                  </a:cubicBezTo>
                  <a:cubicBezTo>
                    <a:pt x="17099" y="23033"/>
                    <a:pt x="18210" y="2191"/>
                    <a:pt x="18210" y="2191"/>
                  </a:cubicBezTo>
                  <a:lnTo>
                    <a:pt x="13855" y="1"/>
                  </a:ln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498" name="Google Shape;6498;p60">
              <a:extLst>
                <a:ext uri="{FF2B5EF4-FFF2-40B4-BE49-F238E27FC236}">
                  <a16:creationId xmlns:a16="http://schemas.microsoft.com/office/drawing/2014/main" id="{559493EE-AEA5-04A4-09F3-0A384EFA2E79}"/>
                </a:ext>
              </a:extLst>
            </p:cNvPr>
            <p:cNvSpPr/>
            <p:nvPr/>
          </p:nvSpPr>
          <p:spPr>
            <a:xfrm>
              <a:off x="3823756" y="2800643"/>
              <a:ext cx="876060" cy="860294"/>
            </a:xfrm>
            <a:custGeom>
              <a:avLst/>
              <a:gdLst/>
              <a:ahLst/>
              <a:cxnLst/>
              <a:rect l="l" t="t" r="r" b="b"/>
              <a:pathLst>
                <a:path w="35036" h="34360" extrusionOk="0">
                  <a:moveTo>
                    <a:pt x="13187" y="1"/>
                  </a:moveTo>
                  <a:lnTo>
                    <a:pt x="0" y="14508"/>
                  </a:lnTo>
                  <a:lnTo>
                    <a:pt x="21849" y="34360"/>
                  </a:lnTo>
                  <a:lnTo>
                    <a:pt x="35035" y="19853"/>
                  </a:lnTo>
                  <a:lnTo>
                    <a:pt x="13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55" name="Google Shape;6499;p60">
              <a:extLst>
                <a:ext uri="{FF2B5EF4-FFF2-40B4-BE49-F238E27FC236}">
                  <a16:creationId xmlns:a16="http://schemas.microsoft.com/office/drawing/2014/main" id="{272548FB-8713-5169-1EF3-9F43B9D36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575" y="2963350"/>
              <a:ext cx="197850" cy="281975"/>
            </a:xfrm>
            <a:custGeom>
              <a:avLst/>
              <a:gdLst>
                <a:gd name="T0" fmla="*/ 2504 w 7914"/>
                <a:gd name="T1" fmla="*/ 0 h 11279"/>
                <a:gd name="T2" fmla="*/ 258 w 7914"/>
                <a:gd name="T3" fmla="*/ 4380 h 11279"/>
                <a:gd name="T4" fmla="*/ 234 w 7914"/>
                <a:gd name="T5" fmla="*/ 8139 h 11279"/>
                <a:gd name="T6" fmla="*/ 3937 w 7914"/>
                <a:gd name="T7" fmla="*/ 11279 h 11279"/>
                <a:gd name="T8" fmla="*/ 7342 w 7914"/>
                <a:gd name="T9" fmla="*/ 3124 h 11279"/>
                <a:gd name="T10" fmla="*/ 2504 w 7914"/>
                <a:gd name="T11" fmla="*/ 0 h 1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14" h="11279" extrusionOk="0">
                  <a:moveTo>
                    <a:pt x="2504" y="0"/>
                  </a:moveTo>
                  <a:cubicBezTo>
                    <a:pt x="2504" y="0"/>
                    <a:pt x="500" y="2995"/>
                    <a:pt x="258" y="4380"/>
                  </a:cubicBezTo>
                  <a:cubicBezTo>
                    <a:pt x="8" y="5756"/>
                    <a:pt x="0" y="7954"/>
                    <a:pt x="234" y="8139"/>
                  </a:cubicBezTo>
                  <a:cubicBezTo>
                    <a:pt x="467" y="8325"/>
                    <a:pt x="3937" y="11279"/>
                    <a:pt x="3937" y="11279"/>
                  </a:cubicBezTo>
                  <a:cubicBezTo>
                    <a:pt x="3937" y="11279"/>
                    <a:pt x="7914" y="7648"/>
                    <a:pt x="7342" y="3124"/>
                  </a:cubicBezTo>
                  <a:cubicBezTo>
                    <a:pt x="7069" y="934"/>
                    <a:pt x="2504" y="0"/>
                    <a:pt x="2504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56" name="Google Shape;6500;p60">
              <a:extLst>
                <a:ext uri="{FF2B5EF4-FFF2-40B4-BE49-F238E27FC236}">
                  <a16:creationId xmlns:a16="http://schemas.microsoft.com/office/drawing/2014/main" id="{CFB989FD-9FCE-505D-BDBA-A347D32DA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2175" y="3009875"/>
              <a:ext cx="60475" cy="113775"/>
            </a:xfrm>
            <a:custGeom>
              <a:avLst/>
              <a:gdLst>
                <a:gd name="T0" fmla="*/ 1599 w 2419"/>
                <a:gd name="T1" fmla="*/ 0 h 4551"/>
                <a:gd name="T2" fmla="*/ 1396 w 2419"/>
                <a:gd name="T3" fmla="*/ 64 h 4551"/>
                <a:gd name="T4" fmla="*/ 725 w 2419"/>
                <a:gd name="T5" fmla="*/ 4551 h 4551"/>
                <a:gd name="T6" fmla="*/ 760 w 2419"/>
                <a:gd name="T7" fmla="*/ 4548 h 4551"/>
                <a:gd name="T8" fmla="*/ 2419 w 2419"/>
                <a:gd name="T9" fmla="*/ 708 h 4551"/>
                <a:gd name="T10" fmla="*/ 1599 w 2419"/>
                <a:gd name="T11" fmla="*/ 0 h 4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9" h="4551" extrusionOk="0">
                  <a:moveTo>
                    <a:pt x="1599" y="0"/>
                  </a:moveTo>
                  <a:cubicBezTo>
                    <a:pt x="1531" y="0"/>
                    <a:pt x="1463" y="19"/>
                    <a:pt x="1396" y="64"/>
                  </a:cubicBezTo>
                  <a:cubicBezTo>
                    <a:pt x="929" y="373"/>
                    <a:pt x="1" y="4551"/>
                    <a:pt x="725" y="4551"/>
                  </a:cubicBezTo>
                  <a:cubicBezTo>
                    <a:pt x="736" y="4551"/>
                    <a:pt x="748" y="4550"/>
                    <a:pt x="760" y="4548"/>
                  </a:cubicBezTo>
                  <a:cubicBezTo>
                    <a:pt x="1509" y="4411"/>
                    <a:pt x="2419" y="708"/>
                    <a:pt x="2419" y="708"/>
                  </a:cubicBezTo>
                  <a:cubicBezTo>
                    <a:pt x="2419" y="708"/>
                    <a:pt x="2015" y="0"/>
                    <a:pt x="1599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57" name="Google Shape;6501;p60">
              <a:extLst>
                <a:ext uri="{FF2B5EF4-FFF2-40B4-BE49-F238E27FC236}">
                  <a16:creationId xmlns:a16="http://schemas.microsoft.com/office/drawing/2014/main" id="{3F99C490-A37A-89AB-FFCF-A6D4E872E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450" y="2977700"/>
              <a:ext cx="69450" cy="111875"/>
            </a:xfrm>
            <a:custGeom>
              <a:avLst/>
              <a:gdLst>
                <a:gd name="T0" fmla="*/ 1811 w 2778"/>
                <a:gd name="T1" fmla="*/ 1 h 4475"/>
                <a:gd name="T2" fmla="*/ 1538 w 2778"/>
                <a:gd name="T3" fmla="*/ 79 h 4475"/>
                <a:gd name="T4" fmla="*/ 1071 w 2778"/>
                <a:gd name="T5" fmla="*/ 4474 h 4475"/>
                <a:gd name="T6" fmla="*/ 1078 w 2778"/>
                <a:gd name="T7" fmla="*/ 4474 h 4475"/>
                <a:gd name="T8" fmla="*/ 2778 w 2778"/>
                <a:gd name="T9" fmla="*/ 505 h 4475"/>
                <a:gd name="T10" fmla="*/ 1811 w 2778"/>
                <a:gd name="T11" fmla="*/ 1 h 4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8" h="4475" extrusionOk="0">
                  <a:moveTo>
                    <a:pt x="1811" y="1"/>
                  </a:moveTo>
                  <a:cubicBezTo>
                    <a:pt x="1715" y="1"/>
                    <a:pt x="1622" y="24"/>
                    <a:pt x="1538" y="79"/>
                  </a:cubicBezTo>
                  <a:cubicBezTo>
                    <a:pt x="1063" y="393"/>
                    <a:pt x="0" y="4418"/>
                    <a:pt x="1071" y="4474"/>
                  </a:cubicBezTo>
                  <a:cubicBezTo>
                    <a:pt x="1073" y="4474"/>
                    <a:pt x="1075" y="4474"/>
                    <a:pt x="1078" y="4474"/>
                  </a:cubicBezTo>
                  <a:cubicBezTo>
                    <a:pt x="1628" y="4474"/>
                    <a:pt x="2778" y="505"/>
                    <a:pt x="2778" y="505"/>
                  </a:cubicBezTo>
                  <a:cubicBezTo>
                    <a:pt x="2778" y="505"/>
                    <a:pt x="2263" y="1"/>
                    <a:pt x="1811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58" name="Google Shape;6502;p60">
              <a:extLst>
                <a:ext uri="{FF2B5EF4-FFF2-40B4-BE49-F238E27FC236}">
                  <a16:creationId xmlns:a16="http://schemas.microsoft.com/office/drawing/2014/main" id="{10CFDF7E-0E4F-2DB7-DAE1-13561B1B2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275" y="2952950"/>
              <a:ext cx="90625" cy="143675"/>
            </a:xfrm>
            <a:custGeom>
              <a:avLst/>
              <a:gdLst>
                <a:gd name="T0" fmla="*/ 2660 w 3625"/>
                <a:gd name="T1" fmla="*/ 0 h 5747"/>
                <a:gd name="T2" fmla="*/ 2473 w 3625"/>
                <a:gd name="T3" fmla="*/ 38 h 5747"/>
                <a:gd name="T4" fmla="*/ 1016 w 3625"/>
                <a:gd name="T5" fmla="*/ 5747 h 5747"/>
                <a:gd name="T6" fmla="*/ 1040 w 3625"/>
                <a:gd name="T7" fmla="*/ 5746 h 5747"/>
                <a:gd name="T8" fmla="*/ 3625 w 3625"/>
                <a:gd name="T9" fmla="*/ 666 h 5747"/>
                <a:gd name="T10" fmla="*/ 2660 w 3625"/>
                <a:gd name="T11" fmla="*/ 0 h 5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25" h="5747" extrusionOk="0">
                  <a:moveTo>
                    <a:pt x="2660" y="0"/>
                  </a:moveTo>
                  <a:cubicBezTo>
                    <a:pt x="2597" y="0"/>
                    <a:pt x="2534" y="12"/>
                    <a:pt x="2473" y="38"/>
                  </a:cubicBezTo>
                  <a:cubicBezTo>
                    <a:pt x="1954" y="262"/>
                    <a:pt x="1" y="5747"/>
                    <a:pt x="1016" y="5747"/>
                  </a:cubicBezTo>
                  <a:cubicBezTo>
                    <a:pt x="1024" y="5747"/>
                    <a:pt x="1032" y="5746"/>
                    <a:pt x="1040" y="5746"/>
                  </a:cubicBezTo>
                  <a:cubicBezTo>
                    <a:pt x="1757" y="5681"/>
                    <a:pt x="3625" y="666"/>
                    <a:pt x="3625" y="666"/>
                  </a:cubicBezTo>
                  <a:cubicBezTo>
                    <a:pt x="3625" y="666"/>
                    <a:pt x="3135" y="0"/>
                    <a:pt x="2660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59" name="Google Shape;6503;p60">
              <a:extLst>
                <a:ext uri="{FF2B5EF4-FFF2-40B4-BE49-F238E27FC236}">
                  <a16:creationId xmlns:a16="http://schemas.microsoft.com/office/drawing/2014/main" id="{7A5A4803-8C4F-B7E1-031F-A589E9ECA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4925" y="2937825"/>
              <a:ext cx="84950" cy="143950"/>
            </a:xfrm>
            <a:custGeom>
              <a:avLst/>
              <a:gdLst>
                <a:gd name="T0" fmla="*/ 2334 w 3398"/>
                <a:gd name="T1" fmla="*/ 0 h 5758"/>
                <a:gd name="T2" fmla="*/ 2142 w 3398"/>
                <a:gd name="T3" fmla="*/ 39 h 5758"/>
                <a:gd name="T4" fmla="*/ 926 w 3398"/>
                <a:gd name="T5" fmla="*/ 5755 h 5758"/>
                <a:gd name="T6" fmla="*/ 936 w 3398"/>
                <a:gd name="T7" fmla="*/ 5757 h 5758"/>
                <a:gd name="T8" fmla="*/ 3397 w 3398"/>
                <a:gd name="T9" fmla="*/ 691 h 5758"/>
                <a:gd name="T10" fmla="*/ 2334 w 3398"/>
                <a:gd name="T11" fmla="*/ 0 h 5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8" h="5758" extrusionOk="0">
                  <a:moveTo>
                    <a:pt x="2334" y="0"/>
                  </a:moveTo>
                  <a:cubicBezTo>
                    <a:pt x="2268" y="0"/>
                    <a:pt x="2204" y="12"/>
                    <a:pt x="2142" y="39"/>
                  </a:cubicBezTo>
                  <a:cubicBezTo>
                    <a:pt x="1618" y="265"/>
                    <a:pt x="0" y="5208"/>
                    <a:pt x="926" y="5755"/>
                  </a:cubicBezTo>
                  <a:cubicBezTo>
                    <a:pt x="929" y="5757"/>
                    <a:pt x="932" y="5757"/>
                    <a:pt x="936" y="5757"/>
                  </a:cubicBezTo>
                  <a:cubicBezTo>
                    <a:pt x="1214" y="5757"/>
                    <a:pt x="3397" y="691"/>
                    <a:pt x="3397" y="691"/>
                  </a:cubicBezTo>
                  <a:cubicBezTo>
                    <a:pt x="3397" y="691"/>
                    <a:pt x="2832" y="0"/>
                    <a:pt x="2334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04" name="Google Shape;6504;p60">
              <a:extLst>
                <a:ext uri="{FF2B5EF4-FFF2-40B4-BE49-F238E27FC236}">
                  <a16:creationId xmlns:a16="http://schemas.microsoft.com/office/drawing/2014/main" id="{0643076E-B168-485F-6262-B6946279CD2D}"/>
                </a:ext>
              </a:extLst>
            </p:cNvPr>
            <p:cNvSpPr/>
            <p:nvPr/>
          </p:nvSpPr>
          <p:spPr>
            <a:xfrm>
              <a:off x="4315747" y="2970480"/>
              <a:ext cx="30154" cy="50792"/>
            </a:xfrm>
            <a:custGeom>
              <a:avLst/>
              <a:gdLst/>
              <a:ahLst/>
              <a:cxnLst/>
              <a:rect l="l" t="t" r="r" b="b"/>
              <a:pathLst>
                <a:path w="1242" h="2023" extrusionOk="0">
                  <a:moveTo>
                    <a:pt x="1041" y="0"/>
                  </a:moveTo>
                  <a:cubicBezTo>
                    <a:pt x="993" y="0"/>
                    <a:pt x="945" y="24"/>
                    <a:pt x="919" y="83"/>
                  </a:cubicBezTo>
                  <a:lnTo>
                    <a:pt x="41" y="1805"/>
                  </a:lnTo>
                  <a:cubicBezTo>
                    <a:pt x="1" y="1878"/>
                    <a:pt x="25" y="1966"/>
                    <a:pt x="98" y="2007"/>
                  </a:cubicBezTo>
                  <a:cubicBezTo>
                    <a:pt x="122" y="2015"/>
                    <a:pt x="146" y="2023"/>
                    <a:pt x="170" y="2023"/>
                  </a:cubicBezTo>
                  <a:cubicBezTo>
                    <a:pt x="218" y="2023"/>
                    <a:pt x="275" y="1991"/>
                    <a:pt x="299" y="1942"/>
                  </a:cubicBezTo>
                  <a:lnTo>
                    <a:pt x="1176" y="220"/>
                  </a:lnTo>
                  <a:cubicBezTo>
                    <a:pt x="1241" y="101"/>
                    <a:pt x="1139" y="0"/>
                    <a:pt x="10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5" name="Google Shape;6505;p60">
              <a:extLst>
                <a:ext uri="{FF2B5EF4-FFF2-40B4-BE49-F238E27FC236}">
                  <a16:creationId xmlns:a16="http://schemas.microsoft.com/office/drawing/2014/main" id="{A878F8F2-ACD0-CB9D-5FF2-5CB39EA536AA}"/>
                </a:ext>
              </a:extLst>
            </p:cNvPr>
            <p:cNvSpPr/>
            <p:nvPr/>
          </p:nvSpPr>
          <p:spPr>
            <a:xfrm>
              <a:off x="4350662" y="2989527"/>
              <a:ext cx="31741" cy="50792"/>
            </a:xfrm>
            <a:custGeom>
              <a:avLst/>
              <a:gdLst/>
              <a:ahLst/>
              <a:cxnLst/>
              <a:rect l="l" t="t" r="r" b="b"/>
              <a:pathLst>
                <a:path w="1241" h="2019" extrusionOk="0">
                  <a:moveTo>
                    <a:pt x="1045" y="0"/>
                  </a:moveTo>
                  <a:cubicBezTo>
                    <a:pt x="997" y="0"/>
                    <a:pt x="948" y="25"/>
                    <a:pt x="919" y="87"/>
                  </a:cubicBezTo>
                  <a:lnTo>
                    <a:pt x="41" y="1801"/>
                  </a:lnTo>
                  <a:cubicBezTo>
                    <a:pt x="1" y="1874"/>
                    <a:pt x="25" y="1970"/>
                    <a:pt x="105" y="2003"/>
                  </a:cubicBezTo>
                  <a:cubicBezTo>
                    <a:pt x="122" y="2019"/>
                    <a:pt x="146" y="2019"/>
                    <a:pt x="170" y="2019"/>
                  </a:cubicBezTo>
                  <a:cubicBezTo>
                    <a:pt x="226" y="2019"/>
                    <a:pt x="275" y="1986"/>
                    <a:pt x="299" y="1938"/>
                  </a:cubicBezTo>
                  <a:lnTo>
                    <a:pt x="1176" y="215"/>
                  </a:lnTo>
                  <a:cubicBezTo>
                    <a:pt x="1241" y="102"/>
                    <a:pt x="1143" y="0"/>
                    <a:pt x="1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60">
              <a:extLst>
                <a:ext uri="{FF2B5EF4-FFF2-40B4-BE49-F238E27FC236}">
                  <a16:creationId xmlns:a16="http://schemas.microsoft.com/office/drawing/2014/main" id="{1D07BC5C-E5A0-0886-6105-A4E0A853F0BD}"/>
                </a:ext>
              </a:extLst>
            </p:cNvPr>
            <p:cNvSpPr/>
            <p:nvPr/>
          </p:nvSpPr>
          <p:spPr>
            <a:xfrm>
              <a:off x="4387164" y="3008575"/>
              <a:ext cx="30155" cy="50792"/>
            </a:xfrm>
            <a:custGeom>
              <a:avLst/>
              <a:gdLst/>
              <a:ahLst/>
              <a:cxnLst/>
              <a:rect l="l" t="t" r="r" b="b"/>
              <a:pathLst>
                <a:path w="1225" h="2019" extrusionOk="0">
                  <a:moveTo>
                    <a:pt x="1055" y="0"/>
                  </a:moveTo>
                  <a:cubicBezTo>
                    <a:pt x="1001" y="0"/>
                    <a:pt x="947" y="29"/>
                    <a:pt x="918" y="86"/>
                  </a:cubicBezTo>
                  <a:lnTo>
                    <a:pt x="41" y="1801"/>
                  </a:lnTo>
                  <a:cubicBezTo>
                    <a:pt x="1" y="1874"/>
                    <a:pt x="25" y="1962"/>
                    <a:pt x="105" y="2002"/>
                  </a:cubicBezTo>
                  <a:cubicBezTo>
                    <a:pt x="122" y="2010"/>
                    <a:pt x="146" y="2019"/>
                    <a:pt x="170" y="2019"/>
                  </a:cubicBezTo>
                  <a:cubicBezTo>
                    <a:pt x="226" y="2019"/>
                    <a:pt x="283" y="1986"/>
                    <a:pt x="307" y="1938"/>
                  </a:cubicBezTo>
                  <a:lnTo>
                    <a:pt x="1184" y="215"/>
                  </a:lnTo>
                  <a:cubicBezTo>
                    <a:pt x="1224" y="143"/>
                    <a:pt x="1192" y="54"/>
                    <a:pt x="1120" y="14"/>
                  </a:cubicBezTo>
                  <a:cubicBezTo>
                    <a:pt x="1099" y="5"/>
                    <a:pt x="1077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63" name="Google Shape;6507;p60">
              <a:extLst>
                <a:ext uri="{FF2B5EF4-FFF2-40B4-BE49-F238E27FC236}">
                  <a16:creationId xmlns:a16="http://schemas.microsoft.com/office/drawing/2014/main" id="{51CEB596-CE12-F031-739D-B33488B6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700" y="2965675"/>
              <a:ext cx="68625" cy="163950"/>
            </a:xfrm>
            <a:custGeom>
              <a:avLst/>
              <a:gdLst>
                <a:gd name="T0" fmla="*/ 2041 w 2745"/>
                <a:gd name="T1" fmla="*/ 1 h 6558"/>
                <a:gd name="T2" fmla="*/ 1692 w 2745"/>
                <a:gd name="T3" fmla="*/ 60 h 6558"/>
                <a:gd name="T4" fmla="*/ 17 w 2745"/>
                <a:gd name="T5" fmla="*/ 1477 h 6558"/>
                <a:gd name="T6" fmla="*/ 452 w 2745"/>
                <a:gd name="T7" fmla="*/ 6557 h 6558"/>
                <a:gd name="T8" fmla="*/ 1788 w 2745"/>
                <a:gd name="T9" fmla="*/ 2355 h 6558"/>
                <a:gd name="T10" fmla="*/ 1740 w 2745"/>
                <a:gd name="T11" fmla="*/ 1171 h 6558"/>
                <a:gd name="T12" fmla="*/ 2041 w 2745"/>
                <a:gd name="T13" fmla="*/ 1 h 6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6558" extrusionOk="0">
                  <a:moveTo>
                    <a:pt x="2041" y="1"/>
                  </a:moveTo>
                  <a:cubicBezTo>
                    <a:pt x="1953" y="1"/>
                    <a:pt x="1838" y="19"/>
                    <a:pt x="1692" y="60"/>
                  </a:cubicBezTo>
                  <a:cubicBezTo>
                    <a:pt x="1692" y="60"/>
                    <a:pt x="1" y="833"/>
                    <a:pt x="17" y="1477"/>
                  </a:cubicBezTo>
                  <a:cubicBezTo>
                    <a:pt x="33" y="2371"/>
                    <a:pt x="452" y="6557"/>
                    <a:pt x="452" y="6557"/>
                  </a:cubicBezTo>
                  <a:cubicBezTo>
                    <a:pt x="452" y="6557"/>
                    <a:pt x="1764" y="2878"/>
                    <a:pt x="1788" y="2355"/>
                  </a:cubicBezTo>
                  <a:cubicBezTo>
                    <a:pt x="1788" y="1960"/>
                    <a:pt x="1780" y="1566"/>
                    <a:pt x="1740" y="1171"/>
                  </a:cubicBezTo>
                  <a:cubicBezTo>
                    <a:pt x="1740" y="1171"/>
                    <a:pt x="2745" y="1"/>
                    <a:pt x="2041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08" name="Google Shape;6508;p60">
              <a:extLst>
                <a:ext uri="{FF2B5EF4-FFF2-40B4-BE49-F238E27FC236}">
                  <a16:creationId xmlns:a16="http://schemas.microsoft.com/office/drawing/2014/main" id="{CB5E8D55-E083-BD0B-E3A4-A6DABFCCDF4E}"/>
                </a:ext>
              </a:extLst>
            </p:cNvPr>
            <p:cNvSpPr/>
            <p:nvPr/>
          </p:nvSpPr>
          <p:spPr>
            <a:xfrm>
              <a:off x="4352249" y="2553031"/>
              <a:ext cx="160294" cy="161900"/>
            </a:xfrm>
            <a:custGeom>
              <a:avLst/>
              <a:gdLst/>
              <a:ahLst/>
              <a:cxnLst/>
              <a:rect l="l" t="t" r="r" b="b"/>
              <a:pathLst>
                <a:path w="6450" h="6479" extrusionOk="0">
                  <a:moveTo>
                    <a:pt x="2751" y="0"/>
                  </a:moveTo>
                  <a:cubicBezTo>
                    <a:pt x="2690" y="0"/>
                    <a:pt x="2630" y="33"/>
                    <a:pt x="2601" y="111"/>
                  </a:cubicBezTo>
                  <a:lnTo>
                    <a:pt x="49" y="6237"/>
                  </a:lnTo>
                  <a:cubicBezTo>
                    <a:pt x="1" y="6350"/>
                    <a:pt x="81" y="6478"/>
                    <a:pt x="210" y="6478"/>
                  </a:cubicBezTo>
                  <a:cubicBezTo>
                    <a:pt x="218" y="6470"/>
                    <a:pt x="234" y="6470"/>
                    <a:pt x="243" y="6470"/>
                  </a:cubicBezTo>
                  <a:lnTo>
                    <a:pt x="6296" y="5319"/>
                  </a:lnTo>
                  <a:cubicBezTo>
                    <a:pt x="6385" y="5303"/>
                    <a:pt x="6449" y="5207"/>
                    <a:pt x="6433" y="5118"/>
                  </a:cubicBezTo>
                  <a:cubicBezTo>
                    <a:pt x="6419" y="5035"/>
                    <a:pt x="6346" y="4976"/>
                    <a:pt x="6270" y="4976"/>
                  </a:cubicBezTo>
                  <a:cubicBezTo>
                    <a:pt x="6257" y="4976"/>
                    <a:pt x="6245" y="4978"/>
                    <a:pt x="6232" y="4981"/>
                  </a:cubicBezTo>
                  <a:lnTo>
                    <a:pt x="492" y="6068"/>
                  </a:lnTo>
                  <a:lnTo>
                    <a:pt x="2915" y="239"/>
                  </a:lnTo>
                  <a:cubicBezTo>
                    <a:pt x="2972" y="105"/>
                    <a:pt x="2860" y="0"/>
                    <a:pt x="2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60">
              <a:extLst>
                <a:ext uri="{FF2B5EF4-FFF2-40B4-BE49-F238E27FC236}">
                  <a16:creationId xmlns:a16="http://schemas.microsoft.com/office/drawing/2014/main" id="{15604999-77AA-333A-FD7C-347BB330F434}"/>
                </a:ext>
              </a:extLst>
            </p:cNvPr>
            <p:cNvSpPr/>
            <p:nvPr/>
          </p:nvSpPr>
          <p:spPr>
            <a:xfrm>
              <a:off x="4603005" y="2548270"/>
              <a:ext cx="161881" cy="171424"/>
            </a:xfrm>
            <a:custGeom>
              <a:avLst/>
              <a:gdLst/>
              <a:ahLst/>
              <a:cxnLst/>
              <a:rect l="l" t="t" r="r" b="b"/>
              <a:pathLst>
                <a:path w="6482" h="6889" extrusionOk="0">
                  <a:moveTo>
                    <a:pt x="3247" y="0"/>
                  </a:moveTo>
                  <a:cubicBezTo>
                    <a:pt x="3134" y="0"/>
                    <a:pt x="3020" y="110"/>
                    <a:pt x="3084" y="247"/>
                  </a:cubicBezTo>
                  <a:lnTo>
                    <a:pt x="5966" y="6478"/>
                  </a:lnTo>
                  <a:lnTo>
                    <a:pt x="218" y="5270"/>
                  </a:lnTo>
                  <a:cubicBezTo>
                    <a:pt x="204" y="5267"/>
                    <a:pt x="190" y="5265"/>
                    <a:pt x="177" y="5265"/>
                  </a:cubicBezTo>
                  <a:cubicBezTo>
                    <a:pt x="97" y="5265"/>
                    <a:pt x="30" y="5323"/>
                    <a:pt x="17" y="5399"/>
                  </a:cubicBezTo>
                  <a:cubicBezTo>
                    <a:pt x="1" y="5496"/>
                    <a:pt x="57" y="5584"/>
                    <a:pt x="154" y="5601"/>
                  </a:cubicBezTo>
                  <a:lnTo>
                    <a:pt x="6240" y="6881"/>
                  </a:lnTo>
                  <a:lnTo>
                    <a:pt x="6272" y="6881"/>
                  </a:lnTo>
                  <a:lnTo>
                    <a:pt x="6272" y="6889"/>
                  </a:lnTo>
                  <a:cubicBezTo>
                    <a:pt x="6393" y="6889"/>
                    <a:pt x="6481" y="6752"/>
                    <a:pt x="6425" y="6639"/>
                  </a:cubicBezTo>
                  <a:lnTo>
                    <a:pt x="3398" y="102"/>
                  </a:lnTo>
                  <a:cubicBezTo>
                    <a:pt x="3365" y="30"/>
                    <a:pt x="3306" y="0"/>
                    <a:pt x="3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60">
              <a:extLst>
                <a:ext uri="{FF2B5EF4-FFF2-40B4-BE49-F238E27FC236}">
                  <a16:creationId xmlns:a16="http://schemas.microsoft.com/office/drawing/2014/main" id="{AF57DD66-2EAF-B8E9-3215-D08AF823C576}"/>
                </a:ext>
              </a:extLst>
            </p:cNvPr>
            <p:cNvSpPr/>
            <p:nvPr/>
          </p:nvSpPr>
          <p:spPr>
            <a:xfrm>
              <a:off x="4545871" y="2518111"/>
              <a:ext cx="142836" cy="163488"/>
            </a:xfrm>
            <a:custGeom>
              <a:avLst/>
              <a:gdLst/>
              <a:ahLst/>
              <a:cxnLst/>
              <a:rect l="l" t="t" r="r" b="b"/>
              <a:pathLst>
                <a:path w="5733" h="6555" extrusionOk="0">
                  <a:moveTo>
                    <a:pt x="5191" y="0"/>
                  </a:moveTo>
                  <a:cubicBezTo>
                    <a:pt x="5187" y="0"/>
                    <a:pt x="5182" y="1"/>
                    <a:pt x="5177" y="1"/>
                  </a:cubicBezTo>
                  <a:cubicBezTo>
                    <a:pt x="5080" y="9"/>
                    <a:pt x="5008" y="98"/>
                    <a:pt x="5016" y="194"/>
                  </a:cubicBezTo>
                  <a:cubicBezTo>
                    <a:pt x="5161" y="2183"/>
                    <a:pt x="4396" y="3801"/>
                    <a:pt x="2754" y="5000"/>
                  </a:cubicBezTo>
                  <a:cubicBezTo>
                    <a:pt x="1981" y="5548"/>
                    <a:pt x="1111" y="5966"/>
                    <a:pt x="194" y="6208"/>
                  </a:cubicBezTo>
                  <a:cubicBezTo>
                    <a:pt x="0" y="6256"/>
                    <a:pt x="33" y="6554"/>
                    <a:pt x="234" y="6554"/>
                  </a:cubicBezTo>
                  <a:cubicBezTo>
                    <a:pt x="250" y="6554"/>
                    <a:pt x="258" y="6554"/>
                    <a:pt x="274" y="6546"/>
                  </a:cubicBezTo>
                  <a:cubicBezTo>
                    <a:pt x="331" y="6538"/>
                    <a:pt x="5732" y="5234"/>
                    <a:pt x="5362" y="162"/>
                  </a:cubicBezTo>
                  <a:cubicBezTo>
                    <a:pt x="5354" y="70"/>
                    <a:pt x="5281" y="0"/>
                    <a:pt x="5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60">
              <a:extLst>
                <a:ext uri="{FF2B5EF4-FFF2-40B4-BE49-F238E27FC236}">
                  <a16:creationId xmlns:a16="http://schemas.microsoft.com/office/drawing/2014/main" id="{40669EDB-C019-502F-82F0-C480B2B0256D}"/>
                </a:ext>
              </a:extLst>
            </p:cNvPr>
            <p:cNvSpPr/>
            <p:nvPr/>
          </p:nvSpPr>
          <p:spPr>
            <a:xfrm>
              <a:off x="4377642" y="2778422"/>
              <a:ext cx="420573" cy="439671"/>
            </a:xfrm>
            <a:custGeom>
              <a:avLst/>
              <a:gdLst/>
              <a:ahLst/>
              <a:cxnLst/>
              <a:rect l="l" t="t" r="r" b="b"/>
              <a:pathLst>
                <a:path w="16822" h="17569" extrusionOk="0">
                  <a:moveTo>
                    <a:pt x="233" y="0"/>
                  </a:moveTo>
                  <a:cubicBezTo>
                    <a:pt x="114" y="0"/>
                    <a:pt x="0" y="123"/>
                    <a:pt x="77" y="260"/>
                  </a:cubicBezTo>
                  <a:cubicBezTo>
                    <a:pt x="149" y="389"/>
                    <a:pt x="7419" y="12955"/>
                    <a:pt x="16500" y="17544"/>
                  </a:cubicBezTo>
                  <a:cubicBezTo>
                    <a:pt x="16524" y="17560"/>
                    <a:pt x="16548" y="17568"/>
                    <a:pt x="16580" y="17568"/>
                  </a:cubicBezTo>
                  <a:cubicBezTo>
                    <a:pt x="16765" y="17568"/>
                    <a:pt x="16822" y="17319"/>
                    <a:pt x="16661" y="17238"/>
                  </a:cubicBezTo>
                  <a:cubicBezTo>
                    <a:pt x="7676" y="12698"/>
                    <a:pt x="455" y="212"/>
                    <a:pt x="383" y="91"/>
                  </a:cubicBezTo>
                  <a:cubicBezTo>
                    <a:pt x="344" y="27"/>
                    <a:pt x="288" y="0"/>
                    <a:pt x="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68" name="Google Shape;6512;p60">
              <a:extLst>
                <a:ext uri="{FF2B5EF4-FFF2-40B4-BE49-F238E27FC236}">
                  <a16:creationId xmlns:a16="http://schemas.microsoft.com/office/drawing/2014/main" id="{0F4A92E7-C595-F566-932D-302EF9EA3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650" y="4283600"/>
              <a:ext cx="1209575" cy="1141975"/>
            </a:xfrm>
            <a:custGeom>
              <a:avLst/>
              <a:gdLst>
                <a:gd name="T0" fmla="*/ 3703 w 48383"/>
                <a:gd name="T1" fmla="*/ 1 h 45679"/>
                <a:gd name="T2" fmla="*/ 0 w 48383"/>
                <a:gd name="T3" fmla="*/ 44857 h 45679"/>
                <a:gd name="T4" fmla="*/ 22469 w 48383"/>
                <a:gd name="T5" fmla="*/ 45235 h 45679"/>
                <a:gd name="T6" fmla="*/ 22992 w 48383"/>
                <a:gd name="T7" fmla="*/ 27283 h 45679"/>
                <a:gd name="T8" fmla="*/ 23223 w 48383"/>
                <a:gd name="T9" fmla="*/ 26840 h 45679"/>
                <a:gd name="T10" fmla="*/ 23233 w 48383"/>
                <a:gd name="T11" fmla="*/ 26840 h 45679"/>
                <a:gd name="T12" fmla="*/ 23467 w 48383"/>
                <a:gd name="T13" fmla="*/ 27291 h 45679"/>
                <a:gd name="T14" fmla="*/ 23966 w 48383"/>
                <a:gd name="T15" fmla="*/ 45260 h 45679"/>
                <a:gd name="T16" fmla="*/ 48383 w 48383"/>
                <a:gd name="T17" fmla="*/ 45678 h 45679"/>
                <a:gd name="T18" fmla="*/ 45790 w 48383"/>
                <a:gd name="T19" fmla="*/ 717 h 45679"/>
                <a:gd name="T20" fmla="*/ 24747 w 48383"/>
                <a:gd name="T21" fmla="*/ 435 h 45679"/>
                <a:gd name="T22" fmla="*/ 3703 w 48383"/>
                <a:gd name="T23" fmla="*/ 1 h 45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383" h="45679" extrusionOk="0">
                  <a:moveTo>
                    <a:pt x="3703" y="1"/>
                  </a:moveTo>
                  <a:cubicBezTo>
                    <a:pt x="1989" y="11496"/>
                    <a:pt x="805" y="34665"/>
                    <a:pt x="0" y="44857"/>
                  </a:cubicBezTo>
                  <a:lnTo>
                    <a:pt x="22469" y="45235"/>
                  </a:lnTo>
                  <a:cubicBezTo>
                    <a:pt x="22646" y="43118"/>
                    <a:pt x="22815" y="28917"/>
                    <a:pt x="22992" y="27283"/>
                  </a:cubicBezTo>
                  <a:cubicBezTo>
                    <a:pt x="22865" y="27093"/>
                    <a:pt x="22996" y="26840"/>
                    <a:pt x="23223" y="26840"/>
                  </a:cubicBezTo>
                  <a:cubicBezTo>
                    <a:pt x="23226" y="26840"/>
                    <a:pt x="23230" y="26840"/>
                    <a:pt x="23233" y="26840"/>
                  </a:cubicBezTo>
                  <a:cubicBezTo>
                    <a:pt x="23467" y="26840"/>
                    <a:pt x="23596" y="27106"/>
                    <a:pt x="23467" y="27291"/>
                  </a:cubicBezTo>
                  <a:cubicBezTo>
                    <a:pt x="23580" y="28933"/>
                    <a:pt x="23757" y="43134"/>
                    <a:pt x="23966" y="45260"/>
                  </a:cubicBezTo>
                  <a:lnTo>
                    <a:pt x="48383" y="45678"/>
                  </a:lnTo>
                  <a:cubicBezTo>
                    <a:pt x="47924" y="35470"/>
                    <a:pt x="47111" y="12269"/>
                    <a:pt x="45790" y="717"/>
                  </a:cubicBezTo>
                  <a:lnTo>
                    <a:pt x="24747" y="4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69" name="Google Shape;6513;p60">
              <a:extLst>
                <a:ext uri="{FF2B5EF4-FFF2-40B4-BE49-F238E27FC236}">
                  <a16:creationId xmlns:a16="http://schemas.microsoft.com/office/drawing/2014/main" id="{6B0D0D0E-2827-85F7-F6DF-1D3C53751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475" y="2742475"/>
              <a:ext cx="1104550" cy="1640900"/>
            </a:xfrm>
            <a:custGeom>
              <a:avLst/>
              <a:gdLst>
                <a:gd name="T0" fmla="*/ 27116 w 44182"/>
                <a:gd name="T1" fmla="*/ 0 h 65636"/>
                <a:gd name="T2" fmla="*/ 8244 w 44182"/>
                <a:gd name="T3" fmla="*/ 777 h 65636"/>
                <a:gd name="T4" fmla="*/ 444 w 44182"/>
                <a:gd name="T5" fmla="*/ 7370 h 65636"/>
                <a:gd name="T6" fmla="*/ 2054 w 44182"/>
                <a:gd name="T7" fmla="*/ 62934 h 65636"/>
                <a:gd name="T8" fmla="*/ 23992 w 44182"/>
                <a:gd name="T9" fmla="*/ 65635 h 65636"/>
                <a:gd name="T10" fmla="*/ 44181 w 44182"/>
                <a:gd name="T11" fmla="*/ 62523 h 65636"/>
                <a:gd name="T12" fmla="*/ 41838 w 44182"/>
                <a:gd name="T13" fmla="*/ 10808 h 65636"/>
                <a:gd name="T14" fmla="*/ 31896 w 44182"/>
                <a:gd name="T15" fmla="*/ 181 h 65636"/>
                <a:gd name="T16" fmla="*/ 31727 w 44182"/>
                <a:gd name="T17" fmla="*/ 165 h 65636"/>
                <a:gd name="T18" fmla="*/ 27116 w 44182"/>
                <a:gd name="T19" fmla="*/ 0 h 65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82" h="65636" extrusionOk="0">
                  <a:moveTo>
                    <a:pt x="27116" y="0"/>
                  </a:moveTo>
                  <a:cubicBezTo>
                    <a:pt x="19619" y="0"/>
                    <a:pt x="8244" y="777"/>
                    <a:pt x="8244" y="777"/>
                  </a:cubicBezTo>
                  <a:cubicBezTo>
                    <a:pt x="8244" y="777"/>
                    <a:pt x="1273" y="2315"/>
                    <a:pt x="444" y="7370"/>
                  </a:cubicBezTo>
                  <a:cubicBezTo>
                    <a:pt x="1" y="10115"/>
                    <a:pt x="2054" y="62934"/>
                    <a:pt x="2054" y="62934"/>
                  </a:cubicBezTo>
                  <a:cubicBezTo>
                    <a:pt x="2054" y="62934"/>
                    <a:pt x="11869" y="65635"/>
                    <a:pt x="23992" y="65635"/>
                  </a:cubicBezTo>
                  <a:cubicBezTo>
                    <a:pt x="30445" y="65635"/>
                    <a:pt x="37553" y="64870"/>
                    <a:pt x="44181" y="62523"/>
                  </a:cubicBezTo>
                  <a:lnTo>
                    <a:pt x="41838" y="10808"/>
                  </a:lnTo>
                  <a:cubicBezTo>
                    <a:pt x="41589" y="5301"/>
                    <a:pt x="37379" y="761"/>
                    <a:pt x="31896" y="181"/>
                  </a:cubicBezTo>
                  <a:lnTo>
                    <a:pt x="31727" y="165"/>
                  </a:lnTo>
                  <a:cubicBezTo>
                    <a:pt x="30579" y="47"/>
                    <a:pt x="28965" y="0"/>
                    <a:pt x="2711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14" name="Google Shape;6514;p60">
              <a:extLst>
                <a:ext uri="{FF2B5EF4-FFF2-40B4-BE49-F238E27FC236}">
                  <a16:creationId xmlns:a16="http://schemas.microsoft.com/office/drawing/2014/main" id="{13731E83-4332-C4BF-8A9A-0F3642554E4D}"/>
                </a:ext>
              </a:extLst>
            </p:cNvPr>
            <p:cNvSpPr/>
            <p:nvPr/>
          </p:nvSpPr>
          <p:spPr>
            <a:xfrm>
              <a:off x="5634598" y="4199018"/>
              <a:ext cx="736398" cy="226977"/>
            </a:xfrm>
            <a:custGeom>
              <a:avLst/>
              <a:gdLst/>
              <a:ahLst/>
              <a:cxnLst/>
              <a:rect l="l" t="t" r="r" b="b"/>
              <a:pathLst>
                <a:path w="29433" h="9090" extrusionOk="0">
                  <a:moveTo>
                    <a:pt x="1" y="1"/>
                  </a:moveTo>
                  <a:lnTo>
                    <a:pt x="1" y="8663"/>
                  </a:lnTo>
                  <a:lnTo>
                    <a:pt x="29433" y="9089"/>
                  </a:lnTo>
                  <a:lnTo>
                    <a:pt x="29433" y="9089"/>
                  </a:lnTo>
                  <a:lnTo>
                    <a:pt x="28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60">
              <a:extLst>
                <a:ext uri="{FF2B5EF4-FFF2-40B4-BE49-F238E27FC236}">
                  <a16:creationId xmlns:a16="http://schemas.microsoft.com/office/drawing/2014/main" id="{F2E9B813-AB4E-085A-D8AD-1309F35B35F5}"/>
                </a:ext>
              </a:extLst>
            </p:cNvPr>
            <p:cNvSpPr/>
            <p:nvPr/>
          </p:nvSpPr>
          <p:spPr>
            <a:xfrm>
              <a:off x="5329881" y="3133967"/>
              <a:ext cx="777662" cy="260310"/>
            </a:xfrm>
            <a:custGeom>
              <a:avLst/>
              <a:gdLst/>
              <a:ahLst/>
              <a:cxnLst/>
              <a:rect l="l" t="t" r="r" b="b"/>
              <a:pathLst>
                <a:path w="31067" h="10386" extrusionOk="0">
                  <a:moveTo>
                    <a:pt x="1" y="0"/>
                  </a:moveTo>
                  <a:lnTo>
                    <a:pt x="1" y="10385"/>
                  </a:lnTo>
                  <a:lnTo>
                    <a:pt x="31067" y="10385"/>
                  </a:lnTo>
                  <a:lnTo>
                    <a:pt x="29980" y="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72" name="Google Shape;6516;p60">
              <a:extLst>
                <a:ext uri="{FF2B5EF4-FFF2-40B4-BE49-F238E27FC236}">
                  <a16:creationId xmlns:a16="http://schemas.microsoft.com/office/drawing/2014/main" id="{1D7CAFDA-7F98-E046-318F-25014796A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200" y="3421425"/>
              <a:ext cx="1067900" cy="447200"/>
            </a:xfrm>
            <a:custGeom>
              <a:avLst/>
              <a:gdLst>
                <a:gd name="T0" fmla="*/ 1 w 42716"/>
                <a:gd name="T1" fmla="*/ 0 h 17888"/>
                <a:gd name="T2" fmla="*/ 1 w 42716"/>
                <a:gd name="T3" fmla="*/ 0 h 17888"/>
                <a:gd name="T4" fmla="*/ 637 w 42716"/>
                <a:gd name="T5" fmla="*/ 17469 h 17888"/>
                <a:gd name="T6" fmla="*/ 4239 w 42716"/>
                <a:gd name="T7" fmla="*/ 17556 h 17888"/>
                <a:gd name="T8" fmla="*/ 26521 w 42716"/>
                <a:gd name="T9" fmla="*/ 12061 h 17888"/>
                <a:gd name="T10" fmla="*/ 26543 w 42716"/>
                <a:gd name="T11" fmla="*/ 12067 h 17888"/>
                <a:gd name="T12" fmla="*/ 42716 w 42716"/>
                <a:gd name="T13" fmla="*/ 17888 h 17888"/>
                <a:gd name="T14" fmla="*/ 42346 w 42716"/>
                <a:gd name="T15" fmla="*/ 12373 h 17888"/>
                <a:gd name="T16" fmla="*/ 37998 w 42716"/>
                <a:gd name="T17" fmla="*/ 9491 h 17888"/>
                <a:gd name="T18" fmla="*/ 20658 w 42716"/>
                <a:gd name="T19" fmla="*/ 3687 h 17888"/>
                <a:gd name="T20" fmla="*/ 5781 w 42716"/>
                <a:gd name="T21" fmla="*/ 427 h 17888"/>
                <a:gd name="T22" fmla="*/ 1 w 42716"/>
                <a:gd name="T23" fmla="*/ 0 h 17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716" h="17888" extrusionOk="0">
                  <a:moveTo>
                    <a:pt x="1" y="0"/>
                  </a:moveTo>
                  <a:lnTo>
                    <a:pt x="1" y="0"/>
                  </a:lnTo>
                  <a:cubicBezTo>
                    <a:pt x="250" y="8026"/>
                    <a:pt x="379" y="10514"/>
                    <a:pt x="637" y="17469"/>
                  </a:cubicBezTo>
                  <a:cubicBezTo>
                    <a:pt x="1892" y="17528"/>
                    <a:pt x="3092" y="17556"/>
                    <a:pt x="4239" y="17556"/>
                  </a:cubicBezTo>
                  <a:cubicBezTo>
                    <a:pt x="20434" y="17556"/>
                    <a:pt x="26054" y="12061"/>
                    <a:pt x="26521" y="12061"/>
                  </a:cubicBezTo>
                  <a:cubicBezTo>
                    <a:pt x="26530" y="12061"/>
                    <a:pt x="26538" y="12063"/>
                    <a:pt x="26543" y="12067"/>
                  </a:cubicBezTo>
                  <a:cubicBezTo>
                    <a:pt x="29159" y="14386"/>
                    <a:pt x="39914" y="16801"/>
                    <a:pt x="42716" y="17888"/>
                  </a:cubicBezTo>
                  <a:lnTo>
                    <a:pt x="42346" y="12373"/>
                  </a:lnTo>
                  <a:lnTo>
                    <a:pt x="37998" y="9491"/>
                  </a:lnTo>
                  <a:lnTo>
                    <a:pt x="20658" y="3687"/>
                  </a:lnTo>
                  <a:lnTo>
                    <a:pt x="5781" y="4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73" name="Google Shape;6517;p60">
              <a:extLst>
                <a:ext uri="{FF2B5EF4-FFF2-40B4-BE49-F238E27FC236}">
                  <a16:creationId xmlns:a16="http://schemas.microsoft.com/office/drawing/2014/main" id="{FD565AB5-D1DF-0A3E-3677-D24B00DEE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600" y="3364850"/>
              <a:ext cx="748500" cy="508825"/>
            </a:xfrm>
            <a:custGeom>
              <a:avLst/>
              <a:gdLst>
                <a:gd name="T0" fmla="*/ 0 w 29940"/>
                <a:gd name="T1" fmla="*/ 1 h 20353"/>
                <a:gd name="T2" fmla="*/ 3631 w 29940"/>
                <a:gd name="T3" fmla="*/ 7278 h 20353"/>
                <a:gd name="T4" fmla="*/ 29939 w 29940"/>
                <a:gd name="T5" fmla="*/ 20352 h 20353"/>
                <a:gd name="T6" fmla="*/ 29207 w 29940"/>
                <a:gd name="T7" fmla="*/ 4831 h 20353"/>
                <a:gd name="T8" fmla="*/ 19715 w 29940"/>
                <a:gd name="T9" fmla="*/ 2891 h 20353"/>
                <a:gd name="T10" fmla="*/ 9693 w 29940"/>
                <a:gd name="T11" fmla="*/ 1466 h 20353"/>
                <a:gd name="T12" fmla="*/ 0 w 29940"/>
                <a:gd name="T13" fmla="*/ 1 h 20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40" h="20353" extrusionOk="0">
                  <a:moveTo>
                    <a:pt x="0" y="1"/>
                  </a:moveTo>
                  <a:lnTo>
                    <a:pt x="3631" y="7278"/>
                  </a:lnTo>
                  <a:cubicBezTo>
                    <a:pt x="3631" y="7278"/>
                    <a:pt x="14281" y="15538"/>
                    <a:pt x="29939" y="20352"/>
                  </a:cubicBezTo>
                  <a:lnTo>
                    <a:pt x="29207" y="4831"/>
                  </a:lnTo>
                  <a:lnTo>
                    <a:pt x="19715" y="2891"/>
                  </a:lnTo>
                  <a:lnTo>
                    <a:pt x="9693" y="1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74" name="Google Shape;6518;p60">
              <a:extLst>
                <a:ext uri="{FF2B5EF4-FFF2-40B4-BE49-F238E27FC236}">
                  <a16:creationId xmlns:a16="http://schemas.microsoft.com/office/drawing/2014/main" id="{55E98D23-9EA9-5D26-39C4-4778AD52E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475" y="3718875"/>
              <a:ext cx="1060275" cy="320225"/>
            </a:xfrm>
            <a:custGeom>
              <a:avLst/>
              <a:gdLst>
                <a:gd name="T0" fmla="*/ 26068 w 42411"/>
                <a:gd name="T1" fmla="*/ 0 h 12809"/>
                <a:gd name="T2" fmla="*/ 25110 w 42411"/>
                <a:gd name="T3" fmla="*/ 556 h 12809"/>
                <a:gd name="T4" fmla="*/ 4671 w 42411"/>
                <a:gd name="T5" fmla="*/ 5927 h 12809"/>
                <a:gd name="T6" fmla="*/ 371 w 42411"/>
                <a:gd name="T7" fmla="*/ 5628 h 12809"/>
                <a:gd name="T8" fmla="*/ 1 w 42411"/>
                <a:gd name="T9" fmla="*/ 2858 h 12809"/>
                <a:gd name="T10" fmla="*/ 1 w 42411"/>
                <a:gd name="T11" fmla="*/ 2858 h 12809"/>
                <a:gd name="T12" fmla="*/ 259 w 42411"/>
                <a:gd name="T13" fmla="*/ 10176 h 12809"/>
                <a:gd name="T14" fmla="*/ 2959 w 42411"/>
                <a:gd name="T15" fmla="*/ 10287 h 12809"/>
                <a:gd name="T16" fmla="*/ 24546 w 42411"/>
                <a:gd name="T17" fmla="*/ 3679 h 12809"/>
                <a:gd name="T18" fmla="*/ 42410 w 42411"/>
                <a:gd name="T19" fmla="*/ 12808 h 12809"/>
                <a:gd name="T20" fmla="*/ 42112 w 42411"/>
                <a:gd name="T21" fmla="*/ 6030 h 12809"/>
                <a:gd name="T22" fmla="*/ 26068 w 42411"/>
                <a:gd name="T23" fmla="*/ 0 h 1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411" h="12809" extrusionOk="0">
                  <a:moveTo>
                    <a:pt x="26068" y="0"/>
                  </a:moveTo>
                  <a:cubicBezTo>
                    <a:pt x="26068" y="0"/>
                    <a:pt x="25190" y="516"/>
                    <a:pt x="25110" y="556"/>
                  </a:cubicBezTo>
                  <a:cubicBezTo>
                    <a:pt x="16819" y="5082"/>
                    <a:pt x="9202" y="5927"/>
                    <a:pt x="4671" y="5927"/>
                  </a:cubicBezTo>
                  <a:cubicBezTo>
                    <a:pt x="1974" y="5927"/>
                    <a:pt x="371" y="5628"/>
                    <a:pt x="371" y="5628"/>
                  </a:cubicBezTo>
                  <a:lnTo>
                    <a:pt x="1" y="2858"/>
                  </a:lnTo>
                  <a:cubicBezTo>
                    <a:pt x="89" y="5410"/>
                    <a:pt x="178" y="7874"/>
                    <a:pt x="259" y="10176"/>
                  </a:cubicBezTo>
                  <a:cubicBezTo>
                    <a:pt x="1171" y="10252"/>
                    <a:pt x="2072" y="10287"/>
                    <a:pt x="2959" y="10287"/>
                  </a:cubicBezTo>
                  <a:cubicBezTo>
                    <a:pt x="15100" y="10287"/>
                    <a:pt x="24546" y="3679"/>
                    <a:pt x="24546" y="3679"/>
                  </a:cubicBezTo>
                  <a:cubicBezTo>
                    <a:pt x="27887" y="9202"/>
                    <a:pt x="38055" y="11883"/>
                    <a:pt x="42410" y="12808"/>
                  </a:cubicBezTo>
                  <a:cubicBezTo>
                    <a:pt x="42410" y="12808"/>
                    <a:pt x="42233" y="6062"/>
                    <a:pt x="42112" y="6030"/>
                  </a:cubicBezTo>
                  <a:cubicBezTo>
                    <a:pt x="32725" y="3349"/>
                    <a:pt x="26068" y="0"/>
                    <a:pt x="2606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75" name="Google Shape;6519;p60">
              <a:extLst>
                <a:ext uri="{FF2B5EF4-FFF2-40B4-BE49-F238E27FC236}">
                  <a16:creationId xmlns:a16="http://schemas.microsoft.com/office/drawing/2014/main" id="{9932429C-CE28-49F3-423A-828ACAAFB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425" y="2561850"/>
              <a:ext cx="267700" cy="317000"/>
            </a:xfrm>
            <a:custGeom>
              <a:avLst/>
              <a:gdLst>
                <a:gd name="T0" fmla="*/ 1087 w 10708"/>
                <a:gd name="T1" fmla="*/ 0 h 12680"/>
                <a:gd name="T2" fmla="*/ 0 w 10708"/>
                <a:gd name="T3" fmla="*/ 7286 h 12680"/>
                <a:gd name="T4" fmla="*/ 5458 w 10708"/>
                <a:gd name="T5" fmla="*/ 12679 h 12680"/>
                <a:gd name="T6" fmla="*/ 10288 w 10708"/>
                <a:gd name="T7" fmla="*/ 7141 h 12680"/>
                <a:gd name="T8" fmla="*/ 9025 w 10708"/>
                <a:gd name="T9" fmla="*/ 48 h 12680"/>
                <a:gd name="T10" fmla="*/ 1087 w 10708"/>
                <a:gd name="T11" fmla="*/ 0 h 1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08" h="12680" extrusionOk="0">
                  <a:moveTo>
                    <a:pt x="1087" y="0"/>
                  </a:moveTo>
                  <a:cubicBezTo>
                    <a:pt x="515" y="3252"/>
                    <a:pt x="467" y="6432"/>
                    <a:pt x="0" y="7286"/>
                  </a:cubicBezTo>
                  <a:cubicBezTo>
                    <a:pt x="0" y="7286"/>
                    <a:pt x="1039" y="12679"/>
                    <a:pt x="5458" y="12679"/>
                  </a:cubicBezTo>
                  <a:cubicBezTo>
                    <a:pt x="7559" y="12679"/>
                    <a:pt x="10707" y="10433"/>
                    <a:pt x="10288" y="7141"/>
                  </a:cubicBezTo>
                  <a:cubicBezTo>
                    <a:pt x="10095" y="5619"/>
                    <a:pt x="9580" y="4428"/>
                    <a:pt x="9025" y="48"/>
                  </a:cubicBezTo>
                  <a:lnTo>
                    <a:pt x="1087" y="0"/>
                  </a:ln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76" name="Google Shape;6520;p60">
              <a:extLst>
                <a:ext uri="{FF2B5EF4-FFF2-40B4-BE49-F238E27FC236}">
                  <a16:creationId xmlns:a16="http://schemas.microsoft.com/office/drawing/2014/main" id="{62AE1600-C51D-E844-FD00-57872C434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750" y="2562050"/>
              <a:ext cx="207525" cy="129225"/>
            </a:xfrm>
            <a:custGeom>
              <a:avLst/>
              <a:gdLst>
                <a:gd name="T0" fmla="*/ 234 w 8301"/>
                <a:gd name="T1" fmla="*/ 0 h 5169"/>
                <a:gd name="T2" fmla="*/ 1 w 8301"/>
                <a:gd name="T3" fmla="*/ 1296 h 5169"/>
                <a:gd name="T4" fmla="*/ 878 w 8301"/>
                <a:gd name="T5" fmla="*/ 3011 h 5169"/>
                <a:gd name="T6" fmla="*/ 4058 w 8301"/>
                <a:gd name="T7" fmla="*/ 5168 h 5169"/>
                <a:gd name="T8" fmla="*/ 7278 w 8301"/>
                <a:gd name="T9" fmla="*/ 3051 h 5169"/>
                <a:gd name="T10" fmla="*/ 8300 w 8301"/>
                <a:gd name="T11" fmla="*/ 1063 h 5169"/>
                <a:gd name="T12" fmla="*/ 8172 w 8301"/>
                <a:gd name="T13" fmla="*/ 48 h 5169"/>
                <a:gd name="T14" fmla="*/ 234 w 8301"/>
                <a:gd name="T15" fmla="*/ 0 h 5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1" h="5169" extrusionOk="0">
                  <a:moveTo>
                    <a:pt x="234" y="0"/>
                  </a:moveTo>
                  <a:cubicBezTo>
                    <a:pt x="170" y="378"/>
                    <a:pt x="89" y="821"/>
                    <a:pt x="1" y="1296"/>
                  </a:cubicBezTo>
                  <a:cubicBezTo>
                    <a:pt x="226" y="1924"/>
                    <a:pt x="508" y="2528"/>
                    <a:pt x="878" y="3011"/>
                  </a:cubicBezTo>
                  <a:cubicBezTo>
                    <a:pt x="1981" y="4420"/>
                    <a:pt x="3180" y="5032"/>
                    <a:pt x="4058" y="5168"/>
                  </a:cubicBezTo>
                  <a:cubicBezTo>
                    <a:pt x="4943" y="5040"/>
                    <a:pt x="6151" y="4444"/>
                    <a:pt x="7278" y="3051"/>
                  </a:cubicBezTo>
                  <a:cubicBezTo>
                    <a:pt x="7721" y="2504"/>
                    <a:pt x="8051" y="1803"/>
                    <a:pt x="8300" y="1063"/>
                  </a:cubicBezTo>
                  <a:cubicBezTo>
                    <a:pt x="8260" y="717"/>
                    <a:pt x="8212" y="378"/>
                    <a:pt x="8172" y="48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D9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77" name="Google Shape;6521;p60">
              <a:extLst>
                <a:ext uri="{FF2B5EF4-FFF2-40B4-BE49-F238E27FC236}">
                  <a16:creationId xmlns:a16="http://schemas.microsoft.com/office/drawing/2014/main" id="{84A69175-6F36-7501-BA36-6341C131A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550" y="2302725"/>
              <a:ext cx="259850" cy="350300"/>
            </a:xfrm>
            <a:custGeom>
              <a:avLst/>
              <a:gdLst>
                <a:gd name="T0" fmla="*/ 4378 w 10394"/>
                <a:gd name="T1" fmla="*/ 1 h 14012"/>
                <a:gd name="T2" fmla="*/ 500 w 10394"/>
                <a:gd name="T3" fmla="*/ 4673 h 14012"/>
                <a:gd name="T4" fmla="*/ 2142 w 10394"/>
                <a:gd name="T5" fmla="*/ 11854 h 14012"/>
                <a:gd name="T6" fmla="*/ 5322 w 10394"/>
                <a:gd name="T7" fmla="*/ 14012 h 14012"/>
                <a:gd name="T8" fmla="*/ 8542 w 10394"/>
                <a:gd name="T9" fmla="*/ 11895 h 14012"/>
                <a:gd name="T10" fmla="*/ 10321 w 10394"/>
                <a:gd name="T11" fmla="*/ 4730 h 14012"/>
                <a:gd name="T12" fmla="*/ 5839 w 10394"/>
                <a:gd name="T13" fmla="*/ 10 h 14012"/>
                <a:gd name="T14" fmla="*/ 5145 w 10394"/>
                <a:gd name="T15" fmla="*/ 45 h 14012"/>
                <a:gd name="T16" fmla="*/ 4378 w 10394"/>
                <a:gd name="T17" fmla="*/ 1 h 14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94" h="14012" extrusionOk="0">
                  <a:moveTo>
                    <a:pt x="4378" y="1"/>
                  </a:moveTo>
                  <a:cubicBezTo>
                    <a:pt x="1" y="1"/>
                    <a:pt x="500" y="4673"/>
                    <a:pt x="500" y="4673"/>
                  </a:cubicBezTo>
                  <a:cubicBezTo>
                    <a:pt x="500" y="4673"/>
                    <a:pt x="331" y="9536"/>
                    <a:pt x="2142" y="11854"/>
                  </a:cubicBezTo>
                  <a:cubicBezTo>
                    <a:pt x="3237" y="13263"/>
                    <a:pt x="4436" y="13875"/>
                    <a:pt x="5322" y="14012"/>
                  </a:cubicBezTo>
                  <a:cubicBezTo>
                    <a:pt x="6199" y="13891"/>
                    <a:pt x="7415" y="13295"/>
                    <a:pt x="8542" y="11895"/>
                  </a:cubicBezTo>
                  <a:cubicBezTo>
                    <a:pt x="10394" y="9600"/>
                    <a:pt x="10321" y="4730"/>
                    <a:pt x="10321" y="4730"/>
                  </a:cubicBezTo>
                  <a:cubicBezTo>
                    <a:pt x="10321" y="4730"/>
                    <a:pt x="10350" y="10"/>
                    <a:pt x="5839" y="10"/>
                  </a:cubicBezTo>
                  <a:cubicBezTo>
                    <a:pt x="5619" y="10"/>
                    <a:pt x="5387" y="21"/>
                    <a:pt x="5145" y="45"/>
                  </a:cubicBezTo>
                  <a:cubicBezTo>
                    <a:pt x="4874" y="15"/>
                    <a:pt x="4619" y="1"/>
                    <a:pt x="4378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78" name="Google Shape;6522;p60">
              <a:extLst>
                <a:ext uri="{FF2B5EF4-FFF2-40B4-BE49-F238E27FC236}">
                  <a16:creationId xmlns:a16="http://schemas.microsoft.com/office/drawing/2014/main" id="{CADEAB89-1985-8183-0003-1E5BBD459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075" y="2463600"/>
              <a:ext cx="234075" cy="189425"/>
            </a:xfrm>
            <a:custGeom>
              <a:avLst/>
              <a:gdLst>
                <a:gd name="T0" fmla="*/ 4778 w 9363"/>
                <a:gd name="T1" fmla="*/ 0 h 7577"/>
                <a:gd name="T2" fmla="*/ 3687 w 9363"/>
                <a:gd name="T3" fmla="*/ 557 h 7577"/>
                <a:gd name="T4" fmla="*/ 0 w 9363"/>
                <a:gd name="T5" fmla="*/ 1595 h 7577"/>
                <a:gd name="T6" fmla="*/ 1401 w 9363"/>
                <a:gd name="T7" fmla="*/ 5419 h 7577"/>
                <a:gd name="T8" fmla="*/ 4581 w 9363"/>
                <a:gd name="T9" fmla="*/ 7577 h 7577"/>
                <a:gd name="T10" fmla="*/ 7077 w 9363"/>
                <a:gd name="T11" fmla="*/ 6224 h 7577"/>
                <a:gd name="T12" fmla="*/ 9266 w 9363"/>
                <a:gd name="T13" fmla="*/ 1708 h 7577"/>
                <a:gd name="T14" fmla="*/ 9274 w 9363"/>
                <a:gd name="T15" fmla="*/ 1660 h 7577"/>
                <a:gd name="T16" fmla="*/ 9274 w 9363"/>
                <a:gd name="T17" fmla="*/ 1660 h 7577"/>
                <a:gd name="T18" fmla="*/ 8316 w 9363"/>
                <a:gd name="T19" fmla="*/ 1809 h 7577"/>
                <a:gd name="T20" fmla="*/ 5821 w 9363"/>
                <a:gd name="T21" fmla="*/ 742 h 7577"/>
                <a:gd name="T22" fmla="*/ 4778 w 9363"/>
                <a:gd name="T23" fmla="*/ 0 h 7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63" h="7577" extrusionOk="0">
                  <a:moveTo>
                    <a:pt x="4778" y="0"/>
                  </a:moveTo>
                  <a:cubicBezTo>
                    <a:pt x="4330" y="0"/>
                    <a:pt x="3904" y="283"/>
                    <a:pt x="3687" y="557"/>
                  </a:cubicBezTo>
                  <a:cubicBezTo>
                    <a:pt x="2834" y="1644"/>
                    <a:pt x="65" y="1587"/>
                    <a:pt x="0" y="1595"/>
                  </a:cubicBezTo>
                  <a:cubicBezTo>
                    <a:pt x="218" y="2948"/>
                    <a:pt x="620" y="4413"/>
                    <a:pt x="1401" y="5419"/>
                  </a:cubicBezTo>
                  <a:cubicBezTo>
                    <a:pt x="2496" y="6828"/>
                    <a:pt x="3695" y="7440"/>
                    <a:pt x="4581" y="7577"/>
                  </a:cubicBezTo>
                  <a:cubicBezTo>
                    <a:pt x="5273" y="7480"/>
                    <a:pt x="6175" y="7078"/>
                    <a:pt x="7077" y="6224"/>
                  </a:cubicBezTo>
                  <a:cubicBezTo>
                    <a:pt x="8582" y="4912"/>
                    <a:pt x="9363" y="2288"/>
                    <a:pt x="9266" y="1708"/>
                  </a:cubicBezTo>
                  <a:lnTo>
                    <a:pt x="9274" y="1660"/>
                  </a:lnTo>
                  <a:cubicBezTo>
                    <a:pt x="8956" y="1764"/>
                    <a:pt x="8632" y="1809"/>
                    <a:pt x="8316" y="1809"/>
                  </a:cubicBezTo>
                  <a:cubicBezTo>
                    <a:pt x="7124" y="1809"/>
                    <a:pt x="6050" y="1175"/>
                    <a:pt x="5821" y="742"/>
                  </a:cubicBezTo>
                  <a:cubicBezTo>
                    <a:pt x="5530" y="193"/>
                    <a:pt x="5147" y="0"/>
                    <a:pt x="47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79" name="Google Shape;6523;p60">
              <a:extLst>
                <a:ext uri="{FF2B5EF4-FFF2-40B4-BE49-F238E27FC236}">
                  <a16:creationId xmlns:a16="http://schemas.microsoft.com/office/drawing/2014/main" id="{058D3B54-68B0-80A8-BBE3-3FE635B50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675" y="2430950"/>
              <a:ext cx="32225" cy="72750"/>
            </a:xfrm>
            <a:custGeom>
              <a:avLst/>
              <a:gdLst>
                <a:gd name="T0" fmla="*/ 564 w 1289"/>
                <a:gd name="T1" fmla="*/ 1 h 2910"/>
                <a:gd name="T2" fmla="*/ 298 w 1289"/>
                <a:gd name="T3" fmla="*/ 108 h 2910"/>
                <a:gd name="T4" fmla="*/ 443 w 1289"/>
                <a:gd name="T5" fmla="*/ 1976 h 2910"/>
                <a:gd name="T6" fmla="*/ 1288 w 1289"/>
                <a:gd name="T7" fmla="*/ 2910 h 2910"/>
                <a:gd name="T8" fmla="*/ 1047 w 1289"/>
                <a:gd name="T9" fmla="*/ 108 h 2910"/>
                <a:gd name="T10" fmla="*/ 564 w 1289"/>
                <a:gd name="T11" fmla="*/ 1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9" h="2910" extrusionOk="0">
                  <a:moveTo>
                    <a:pt x="564" y="1"/>
                  </a:moveTo>
                  <a:cubicBezTo>
                    <a:pt x="453" y="1"/>
                    <a:pt x="352" y="28"/>
                    <a:pt x="298" y="108"/>
                  </a:cubicBezTo>
                  <a:cubicBezTo>
                    <a:pt x="137" y="350"/>
                    <a:pt x="0" y="1316"/>
                    <a:pt x="443" y="1976"/>
                  </a:cubicBezTo>
                  <a:cubicBezTo>
                    <a:pt x="886" y="2644"/>
                    <a:pt x="1288" y="2910"/>
                    <a:pt x="1288" y="2910"/>
                  </a:cubicBezTo>
                  <a:lnTo>
                    <a:pt x="1047" y="108"/>
                  </a:lnTo>
                  <a:cubicBezTo>
                    <a:pt x="1047" y="108"/>
                    <a:pt x="786" y="1"/>
                    <a:pt x="564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80" name="Google Shape;6524;p60">
              <a:extLst>
                <a:ext uri="{FF2B5EF4-FFF2-40B4-BE49-F238E27FC236}">
                  <a16:creationId xmlns:a16="http://schemas.microsoft.com/office/drawing/2014/main" id="{73D6BC97-81B0-55D9-61FC-D1A018314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7125" y="2432450"/>
              <a:ext cx="33225" cy="72450"/>
            </a:xfrm>
            <a:custGeom>
              <a:avLst/>
              <a:gdLst>
                <a:gd name="T0" fmla="*/ 781 w 1329"/>
                <a:gd name="T1" fmla="*/ 1 h 2898"/>
                <a:gd name="T2" fmla="*/ 298 w 1329"/>
                <a:gd name="T3" fmla="*/ 104 h 2898"/>
                <a:gd name="T4" fmla="*/ 0 w 1329"/>
                <a:gd name="T5" fmla="*/ 2898 h 2898"/>
                <a:gd name="T6" fmla="*/ 862 w 1329"/>
                <a:gd name="T7" fmla="*/ 1972 h 2898"/>
                <a:gd name="T8" fmla="*/ 1047 w 1329"/>
                <a:gd name="T9" fmla="*/ 104 h 2898"/>
                <a:gd name="T10" fmla="*/ 781 w 1329"/>
                <a:gd name="T11" fmla="*/ 1 h 2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9" h="2898" extrusionOk="0">
                  <a:moveTo>
                    <a:pt x="781" y="1"/>
                  </a:moveTo>
                  <a:cubicBezTo>
                    <a:pt x="559" y="1"/>
                    <a:pt x="298" y="104"/>
                    <a:pt x="298" y="104"/>
                  </a:cubicBezTo>
                  <a:lnTo>
                    <a:pt x="0" y="2898"/>
                  </a:lnTo>
                  <a:cubicBezTo>
                    <a:pt x="0" y="2898"/>
                    <a:pt x="403" y="2632"/>
                    <a:pt x="862" y="1972"/>
                  </a:cubicBezTo>
                  <a:cubicBezTo>
                    <a:pt x="1329" y="1320"/>
                    <a:pt x="1200" y="338"/>
                    <a:pt x="1047" y="104"/>
                  </a:cubicBezTo>
                  <a:cubicBezTo>
                    <a:pt x="993" y="27"/>
                    <a:pt x="892" y="1"/>
                    <a:pt x="781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25" name="Google Shape;6525;p60">
              <a:extLst>
                <a:ext uri="{FF2B5EF4-FFF2-40B4-BE49-F238E27FC236}">
                  <a16:creationId xmlns:a16="http://schemas.microsoft.com/office/drawing/2014/main" id="{A5FB1F9E-AEC2-4F11-A884-FF6214F66C8E}"/>
                </a:ext>
              </a:extLst>
            </p:cNvPr>
            <p:cNvSpPr/>
            <p:nvPr/>
          </p:nvSpPr>
          <p:spPr>
            <a:xfrm>
              <a:off x="5626663" y="2265738"/>
              <a:ext cx="295194" cy="168249"/>
            </a:xfrm>
            <a:custGeom>
              <a:avLst/>
              <a:gdLst/>
              <a:ahLst/>
              <a:cxnLst/>
              <a:rect l="l" t="t" r="r" b="b"/>
              <a:pathLst>
                <a:path w="11819" h="6699" extrusionOk="0">
                  <a:moveTo>
                    <a:pt x="7283" y="0"/>
                  </a:moveTo>
                  <a:cubicBezTo>
                    <a:pt x="6673" y="0"/>
                    <a:pt x="6064" y="102"/>
                    <a:pt x="5491" y="314"/>
                  </a:cubicBezTo>
                  <a:cubicBezTo>
                    <a:pt x="5129" y="443"/>
                    <a:pt x="4783" y="620"/>
                    <a:pt x="4404" y="684"/>
                  </a:cubicBezTo>
                  <a:cubicBezTo>
                    <a:pt x="4258" y="709"/>
                    <a:pt x="4111" y="717"/>
                    <a:pt x="3963" y="717"/>
                  </a:cubicBezTo>
                  <a:cubicBezTo>
                    <a:pt x="3689" y="717"/>
                    <a:pt x="3414" y="690"/>
                    <a:pt x="3141" y="690"/>
                  </a:cubicBezTo>
                  <a:cubicBezTo>
                    <a:pt x="3025" y="690"/>
                    <a:pt x="2909" y="695"/>
                    <a:pt x="2794" y="709"/>
                  </a:cubicBezTo>
                  <a:cubicBezTo>
                    <a:pt x="2086" y="789"/>
                    <a:pt x="1466" y="1200"/>
                    <a:pt x="959" y="1675"/>
                  </a:cubicBezTo>
                  <a:cubicBezTo>
                    <a:pt x="556" y="2061"/>
                    <a:pt x="186" y="2520"/>
                    <a:pt x="65" y="3067"/>
                  </a:cubicBezTo>
                  <a:cubicBezTo>
                    <a:pt x="1" y="3413"/>
                    <a:pt x="1" y="3776"/>
                    <a:pt x="81" y="4122"/>
                  </a:cubicBezTo>
                  <a:cubicBezTo>
                    <a:pt x="188" y="4668"/>
                    <a:pt x="780" y="6150"/>
                    <a:pt x="1304" y="6150"/>
                  </a:cubicBezTo>
                  <a:cubicBezTo>
                    <a:pt x="1490" y="6150"/>
                    <a:pt x="1668" y="5961"/>
                    <a:pt x="1812" y="5474"/>
                  </a:cubicBezTo>
                  <a:cubicBezTo>
                    <a:pt x="1917" y="5104"/>
                    <a:pt x="1901" y="4710"/>
                    <a:pt x="1989" y="4339"/>
                  </a:cubicBezTo>
                  <a:cubicBezTo>
                    <a:pt x="2191" y="3599"/>
                    <a:pt x="2802" y="3035"/>
                    <a:pt x="3559" y="2898"/>
                  </a:cubicBezTo>
                  <a:cubicBezTo>
                    <a:pt x="3600" y="2889"/>
                    <a:pt x="3644" y="2884"/>
                    <a:pt x="3688" y="2884"/>
                  </a:cubicBezTo>
                  <a:cubicBezTo>
                    <a:pt x="3756" y="2884"/>
                    <a:pt x="3826" y="2895"/>
                    <a:pt x="3889" y="2914"/>
                  </a:cubicBezTo>
                  <a:cubicBezTo>
                    <a:pt x="3891" y="2915"/>
                    <a:pt x="3894" y="2915"/>
                    <a:pt x="3897" y="2915"/>
                  </a:cubicBezTo>
                  <a:cubicBezTo>
                    <a:pt x="4052" y="2915"/>
                    <a:pt x="5798" y="2256"/>
                    <a:pt x="7122" y="2256"/>
                  </a:cubicBezTo>
                  <a:cubicBezTo>
                    <a:pt x="7921" y="2256"/>
                    <a:pt x="8567" y="2497"/>
                    <a:pt x="8615" y="3269"/>
                  </a:cubicBezTo>
                  <a:cubicBezTo>
                    <a:pt x="8655" y="3993"/>
                    <a:pt x="9685" y="4219"/>
                    <a:pt x="9991" y="4879"/>
                  </a:cubicBezTo>
                  <a:cubicBezTo>
                    <a:pt x="10289" y="5539"/>
                    <a:pt x="10555" y="6247"/>
                    <a:pt x="11118" y="6698"/>
                  </a:cubicBezTo>
                  <a:cubicBezTo>
                    <a:pt x="11819" y="5812"/>
                    <a:pt x="11819" y="4589"/>
                    <a:pt x="11786" y="3462"/>
                  </a:cubicBezTo>
                  <a:cubicBezTo>
                    <a:pt x="11770" y="3043"/>
                    <a:pt x="11754" y="2617"/>
                    <a:pt x="11593" y="2238"/>
                  </a:cubicBezTo>
                  <a:cubicBezTo>
                    <a:pt x="11448" y="1932"/>
                    <a:pt x="11247" y="1667"/>
                    <a:pt x="10998" y="1449"/>
                  </a:cubicBezTo>
                  <a:cubicBezTo>
                    <a:pt x="10014" y="510"/>
                    <a:pt x="8646" y="0"/>
                    <a:pt x="7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60">
              <a:extLst>
                <a:ext uri="{FF2B5EF4-FFF2-40B4-BE49-F238E27FC236}">
                  <a16:creationId xmlns:a16="http://schemas.microsoft.com/office/drawing/2014/main" id="{A74A3078-CCD0-F7AE-0F6D-5E7FAD28029A}"/>
                </a:ext>
              </a:extLst>
            </p:cNvPr>
            <p:cNvSpPr/>
            <p:nvPr/>
          </p:nvSpPr>
          <p:spPr>
            <a:xfrm>
              <a:off x="5723473" y="2429225"/>
              <a:ext cx="19045" cy="15873"/>
            </a:xfrm>
            <a:custGeom>
              <a:avLst/>
              <a:gdLst/>
              <a:ahLst/>
              <a:cxnLst/>
              <a:rect l="l" t="t" r="r" b="b"/>
              <a:pathLst>
                <a:path w="715" h="623" extrusionOk="0">
                  <a:moveTo>
                    <a:pt x="419" y="1"/>
                  </a:moveTo>
                  <a:cubicBezTo>
                    <a:pt x="411" y="1"/>
                    <a:pt x="403" y="1"/>
                    <a:pt x="394" y="2"/>
                  </a:cubicBezTo>
                  <a:cubicBezTo>
                    <a:pt x="389" y="2"/>
                    <a:pt x="384" y="2"/>
                    <a:pt x="379" y="2"/>
                  </a:cubicBezTo>
                  <a:cubicBezTo>
                    <a:pt x="208" y="2"/>
                    <a:pt x="55" y="128"/>
                    <a:pt x="24" y="300"/>
                  </a:cubicBezTo>
                  <a:cubicBezTo>
                    <a:pt x="1" y="473"/>
                    <a:pt x="130" y="622"/>
                    <a:pt x="301" y="622"/>
                  </a:cubicBezTo>
                  <a:cubicBezTo>
                    <a:pt x="305" y="622"/>
                    <a:pt x="310" y="622"/>
                    <a:pt x="314" y="622"/>
                  </a:cubicBezTo>
                  <a:cubicBezTo>
                    <a:pt x="319" y="622"/>
                    <a:pt x="325" y="622"/>
                    <a:pt x="330" y="622"/>
                  </a:cubicBezTo>
                  <a:cubicBezTo>
                    <a:pt x="508" y="622"/>
                    <a:pt x="653" y="496"/>
                    <a:pt x="684" y="324"/>
                  </a:cubicBezTo>
                  <a:cubicBezTo>
                    <a:pt x="715" y="155"/>
                    <a:pt x="585" y="1"/>
                    <a:pt x="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60">
              <a:extLst>
                <a:ext uri="{FF2B5EF4-FFF2-40B4-BE49-F238E27FC236}">
                  <a16:creationId xmlns:a16="http://schemas.microsoft.com/office/drawing/2014/main" id="{D8CEA85E-7302-C970-DC78-89169869E142}"/>
                </a:ext>
              </a:extLst>
            </p:cNvPr>
            <p:cNvSpPr/>
            <p:nvPr/>
          </p:nvSpPr>
          <p:spPr>
            <a:xfrm>
              <a:off x="5686971" y="2381607"/>
              <a:ext cx="80940" cy="31745"/>
            </a:xfrm>
            <a:custGeom>
              <a:avLst/>
              <a:gdLst/>
              <a:ahLst/>
              <a:cxnLst/>
              <a:rect l="l" t="t" r="r" b="b"/>
              <a:pathLst>
                <a:path w="3250" h="1290" extrusionOk="0">
                  <a:moveTo>
                    <a:pt x="1657" y="0"/>
                  </a:moveTo>
                  <a:cubicBezTo>
                    <a:pt x="1376" y="0"/>
                    <a:pt x="1085" y="81"/>
                    <a:pt x="830" y="315"/>
                  </a:cubicBezTo>
                  <a:cubicBezTo>
                    <a:pt x="1" y="1081"/>
                    <a:pt x="473" y="1289"/>
                    <a:pt x="621" y="1289"/>
                  </a:cubicBezTo>
                  <a:cubicBezTo>
                    <a:pt x="623" y="1289"/>
                    <a:pt x="626" y="1289"/>
                    <a:pt x="629" y="1289"/>
                  </a:cubicBezTo>
                  <a:cubicBezTo>
                    <a:pt x="732" y="1283"/>
                    <a:pt x="1627" y="839"/>
                    <a:pt x="2243" y="839"/>
                  </a:cubicBezTo>
                  <a:cubicBezTo>
                    <a:pt x="2446" y="839"/>
                    <a:pt x="2618" y="888"/>
                    <a:pt x="2722" y="1015"/>
                  </a:cubicBezTo>
                  <a:cubicBezTo>
                    <a:pt x="2723" y="1015"/>
                    <a:pt x="2741" y="1017"/>
                    <a:pt x="2767" y="1017"/>
                  </a:cubicBezTo>
                  <a:cubicBezTo>
                    <a:pt x="2898" y="1017"/>
                    <a:pt x="3249" y="972"/>
                    <a:pt x="2907" y="436"/>
                  </a:cubicBezTo>
                  <a:cubicBezTo>
                    <a:pt x="2907" y="436"/>
                    <a:pt x="2307" y="0"/>
                    <a:pt x="1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60">
              <a:extLst>
                <a:ext uri="{FF2B5EF4-FFF2-40B4-BE49-F238E27FC236}">
                  <a16:creationId xmlns:a16="http://schemas.microsoft.com/office/drawing/2014/main" id="{4AD7A3AE-B72E-8B11-3782-7239D3357628}"/>
                </a:ext>
              </a:extLst>
            </p:cNvPr>
            <p:cNvSpPr/>
            <p:nvPr/>
          </p:nvSpPr>
          <p:spPr>
            <a:xfrm>
              <a:off x="5825046" y="2430813"/>
              <a:ext cx="15871" cy="14285"/>
            </a:xfrm>
            <a:custGeom>
              <a:avLst/>
              <a:gdLst/>
              <a:ahLst/>
              <a:cxnLst/>
              <a:rect l="l" t="t" r="r" b="b"/>
              <a:pathLst>
                <a:path w="669" h="614" extrusionOk="0">
                  <a:moveTo>
                    <a:pt x="330" y="1"/>
                  </a:moveTo>
                  <a:cubicBezTo>
                    <a:pt x="325" y="1"/>
                    <a:pt x="319" y="1"/>
                    <a:pt x="314" y="1"/>
                  </a:cubicBezTo>
                  <a:cubicBezTo>
                    <a:pt x="309" y="1"/>
                    <a:pt x="304" y="1"/>
                    <a:pt x="299" y="1"/>
                  </a:cubicBezTo>
                  <a:cubicBezTo>
                    <a:pt x="130" y="1"/>
                    <a:pt x="0" y="135"/>
                    <a:pt x="0" y="307"/>
                  </a:cubicBezTo>
                  <a:cubicBezTo>
                    <a:pt x="16" y="484"/>
                    <a:pt x="169" y="613"/>
                    <a:pt x="346" y="613"/>
                  </a:cubicBezTo>
                  <a:cubicBezTo>
                    <a:pt x="524" y="613"/>
                    <a:pt x="668" y="476"/>
                    <a:pt x="660" y="299"/>
                  </a:cubicBezTo>
                  <a:cubicBezTo>
                    <a:pt x="645" y="127"/>
                    <a:pt x="500" y="1"/>
                    <a:pt x="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60">
              <a:extLst>
                <a:ext uri="{FF2B5EF4-FFF2-40B4-BE49-F238E27FC236}">
                  <a16:creationId xmlns:a16="http://schemas.microsoft.com/office/drawing/2014/main" id="{1593345E-45B4-1605-57DD-C83EC45C7CFA}"/>
                </a:ext>
              </a:extLst>
            </p:cNvPr>
            <p:cNvSpPr/>
            <p:nvPr/>
          </p:nvSpPr>
          <p:spPr>
            <a:xfrm>
              <a:off x="5799653" y="2383195"/>
              <a:ext cx="80941" cy="33332"/>
            </a:xfrm>
            <a:custGeom>
              <a:avLst/>
              <a:gdLst/>
              <a:ahLst/>
              <a:cxnLst/>
              <a:rect l="l" t="t" r="r" b="b"/>
              <a:pathLst>
                <a:path w="3244" h="1329" extrusionOk="0">
                  <a:moveTo>
                    <a:pt x="1577" y="1"/>
                  </a:moveTo>
                  <a:cubicBezTo>
                    <a:pt x="950" y="1"/>
                    <a:pt x="370" y="395"/>
                    <a:pt x="370" y="395"/>
                  </a:cubicBezTo>
                  <a:cubicBezTo>
                    <a:pt x="0" y="929"/>
                    <a:pt x="370" y="985"/>
                    <a:pt x="489" y="985"/>
                  </a:cubicBezTo>
                  <a:cubicBezTo>
                    <a:pt x="510" y="985"/>
                    <a:pt x="523" y="984"/>
                    <a:pt x="523" y="982"/>
                  </a:cubicBezTo>
                  <a:cubicBezTo>
                    <a:pt x="624" y="865"/>
                    <a:pt x="783" y="819"/>
                    <a:pt x="969" y="819"/>
                  </a:cubicBezTo>
                  <a:cubicBezTo>
                    <a:pt x="1586" y="819"/>
                    <a:pt x="2503" y="1316"/>
                    <a:pt x="2608" y="1329"/>
                  </a:cubicBezTo>
                  <a:cubicBezTo>
                    <a:pt x="2611" y="1329"/>
                    <a:pt x="2614" y="1329"/>
                    <a:pt x="2617" y="1329"/>
                  </a:cubicBezTo>
                  <a:cubicBezTo>
                    <a:pt x="2765" y="1329"/>
                    <a:pt x="3243" y="1135"/>
                    <a:pt x="2439" y="346"/>
                  </a:cubicBezTo>
                  <a:cubicBezTo>
                    <a:pt x="2178" y="88"/>
                    <a:pt x="1872" y="1"/>
                    <a:pt x="15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86" name="Google Shape;6530;p60">
              <a:extLst>
                <a:ext uri="{FF2B5EF4-FFF2-40B4-BE49-F238E27FC236}">
                  <a16:creationId xmlns:a16="http://schemas.microsoft.com/office/drawing/2014/main" id="{EF1694DE-CF72-59A9-A2B1-348A736A9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875" y="2801750"/>
              <a:ext cx="627025" cy="1061850"/>
            </a:xfrm>
            <a:custGeom>
              <a:avLst/>
              <a:gdLst>
                <a:gd name="T0" fmla="*/ 18029 w 25081"/>
                <a:gd name="T1" fmla="*/ 0 h 42474"/>
                <a:gd name="T2" fmla="*/ 1397 w 25081"/>
                <a:gd name="T3" fmla="*/ 32548 h 42474"/>
                <a:gd name="T4" fmla="*/ 20159 w 25081"/>
                <a:gd name="T5" fmla="*/ 42473 h 42474"/>
                <a:gd name="T6" fmla="*/ 25081 w 25081"/>
                <a:gd name="T7" fmla="*/ 42240 h 42474"/>
                <a:gd name="T8" fmla="*/ 18029 w 25081"/>
                <a:gd name="T9" fmla="*/ 0 h 42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81" h="42474" extrusionOk="0">
                  <a:moveTo>
                    <a:pt x="18029" y="0"/>
                  </a:moveTo>
                  <a:cubicBezTo>
                    <a:pt x="18029" y="0"/>
                    <a:pt x="6348" y="7728"/>
                    <a:pt x="1397" y="32548"/>
                  </a:cubicBezTo>
                  <a:cubicBezTo>
                    <a:pt x="1" y="39548"/>
                    <a:pt x="10097" y="42473"/>
                    <a:pt x="20159" y="42473"/>
                  </a:cubicBezTo>
                  <a:cubicBezTo>
                    <a:pt x="21818" y="42473"/>
                    <a:pt x="23476" y="42394"/>
                    <a:pt x="25081" y="42240"/>
                  </a:cubicBezTo>
                  <a:lnTo>
                    <a:pt x="18029" y="0"/>
                  </a:lnTo>
                  <a:close/>
                </a:path>
              </a:pathLst>
            </a:custGeom>
            <a:solidFill>
              <a:srgbClr val="E95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87" name="Google Shape;6531;p60">
              <a:extLst>
                <a:ext uri="{FF2B5EF4-FFF2-40B4-BE49-F238E27FC236}">
                  <a16:creationId xmlns:a16="http://schemas.microsoft.com/office/drawing/2014/main" id="{2B83B341-036D-EFD4-E77B-AE7B2658D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875" y="3401900"/>
              <a:ext cx="627025" cy="461700"/>
            </a:xfrm>
            <a:custGeom>
              <a:avLst/>
              <a:gdLst>
                <a:gd name="T0" fmla="*/ 3538 w 25081"/>
                <a:gd name="T1" fmla="*/ 0 h 18468"/>
                <a:gd name="T2" fmla="*/ 1397 w 25081"/>
                <a:gd name="T3" fmla="*/ 8542 h 18468"/>
                <a:gd name="T4" fmla="*/ 20159 w 25081"/>
                <a:gd name="T5" fmla="*/ 18467 h 18468"/>
                <a:gd name="T6" fmla="*/ 25081 w 25081"/>
                <a:gd name="T7" fmla="*/ 18234 h 18468"/>
                <a:gd name="T8" fmla="*/ 22320 w 25081"/>
                <a:gd name="T9" fmla="*/ 1683 h 18468"/>
                <a:gd name="T10" fmla="*/ 20162 w 25081"/>
                <a:gd name="T11" fmla="*/ 1208 h 18468"/>
                <a:gd name="T12" fmla="*/ 3538 w 25081"/>
                <a:gd name="T13" fmla="*/ 0 h 18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81" h="18468" extrusionOk="0">
                  <a:moveTo>
                    <a:pt x="3538" y="0"/>
                  </a:moveTo>
                  <a:cubicBezTo>
                    <a:pt x="2677" y="2810"/>
                    <a:pt x="1968" y="5660"/>
                    <a:pt x="1397" y="8542"/>
                  </a:cubicBezTo>
                  <a:cubicBezTo>
                    <a:pt x="1" y="15542"/>
                    <a:pt x="10097" y="18467"/>
                    <a:pt x="20159" y="18467"/>
                  </a:cubicBezTo>
                  <a:cubicBezTo>
                    <a:pt x="21818" y="18467"/>
                    <a:pt x="23476" y="18388"/>
                    <a:pt x="25081" y="18234"/>
                  </a:cubicBezTo>
                  <a:lnTo>
                    <a:pt x="22320" y="1683"/>
                  </a:lnTo>
                  <a:lnTo>
                    <a:pt x="20162" y="1208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88" name="Google Shape;6532;p60">
              <a:extLst>
                <a:ext uri="{FF2B5EF4-FFF2-40B4-BE49-F238E27FC236}">
                  <a16:creationId xmlns:a16="http://schemas.microsoft.com/office/drawing/2014/main" id="{0C275192-F14A-D4B4-5BB4-C8DC21086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7650" y="3219525"/>
              <a:ext cx="37075" cy="195075"/>
            </a:xfrm>
            <a:custGeom>
              <a:avLst/>
              <a:gdLst>
                <a:gd name="T0" fmla="*/ 1299 w 1483"/>
                <a:gd name="T1" fmla="*/ 1 h 7803"/>
                <a:gd name="T2" fmla="*/ 1136 w 1483"/>
                <a:gd name="T3" fmla="*/ 171 h 7803"/>
                <a:gd name="T4" fmla="*/ 33 w 1483"/>
                <a:gd name="T5" fmla="*/ 7569 h 7803"/>
                <a:gd name="T6" fmla="*/ 138 w 1483"/>
                <a:gd name="T7" fmla="*/ 7794 h 7803"/>
                <a:gd name="T8" fmla="*/ 194 w 1483"/>
                <a:gd name="T9" fmla="*/ 7802 h 7803"/>
                <a:gd name="T10" fmla="*/ 363 w 1483"/>
                <a:gd name="T11" fmla="*/ 7690 h 7803"/>
                <a:gd name="T12" fmla="*/ 1482 w 1483"/>
                <a:gd name="T13" fmla="*/ 179 h 7803"/>
                <a:gd name="T14" fmla="*/ 1313 w 1483"/>
                <a:gd name="T15" fmla="*/ 2 h 7803"/>
                <a:gd name="T16" fmla="*/ 1299 w 1483"/>
                <a:gd name="T17" fmla="*/ 1 h 7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3" h="7803" extrusionOk="0">
                  <a:moveTo>
                    <a:pt x="1299" y="1"/>
                  </a:moveTo>
                  <a:cubicBezTo>
                    <a:pt x="1201" y="1"/>
                    <a:pt x="1128" y="78"/>
                    <a:pt x="1136" y="171"/>
                  </a:cubicBezTo>
                  <a:cubicBezTo>
                    <a:pt x="1136" y="219"/>
                    <a:pt x="1039" y="4703"/>
                    <a:pt x="33" y="7569"/>
                  </a:cubicBezTo>
                  <a:cubicBezTo>
                    <a:pt x="1" y="7657"/>
                    <a:pt x="49" y="7754"/>
                    <a:pt x="138" y="7794"/>
                  </a:cubicBezTo>
                  <a:cubicBezTo>
                    <a:pt x="154" y="7794"/>
                    <a:pt x="178" y="7802"/>
                    <a:pt x="194" y="7802"/>
                  </a:cubicBezTo>
                  <a:cubicBezTo>
                    <a:pt x="267" y="7802"/>
                    <a:pt x="339" y="7754"/>
                    <a:pt x="363" y="7690"/>
                  </a:cubicBezTo>
                  <a:cubicBezTo>
                    <a:pt x="1394" y="4767"/>
                    <a:pt x="1482" y="227"/>
                    <a:pt x="1482" y="179"/>
                  </a:cubicBezTo>
                  <a:cubicBezTo>
                    <a:pt x="1482" y="82"/>
                    <a:pt x="1402" y="2"/>
                    <a:pt x="1313" y="2"/>
                  </a:cubicBezTo>
                  <a:cubicBezTo>
                    <a:pt x="1308" y="1"/>
                    <a:pt x="1304" y="1"/>
                    <a:pt x="129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89" name="Google Shape;6533;p60">
              <a:extLst>
                <a:ext uri="{FF2B5EF4-FFF2-40B4-BE49-F238E27FC236}">
                  <a16:creationId xmlns:a16="http://schemas.microsoft.com/office/drawing/2014/main" id="{C178E143-B9E9-8E29-6DAB-B2FE75153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1925" y="2812200"/>
              <a:ext cx="639350" cy="1041550"/>
            </a:xfrm>
            <a:custGeom>
              <a:avLst/>
              <a:gdLst>
                <a:gd name="T0" fmla="*/ 8324 w 25574"/>
                <a:gd name="T1" fmla="*/ 1 h 41662"/>
                <a:gd name="T2" fmla="*/ 0 w 25574"/>
                <a:gd name="T3" fmla="*/ 36911 h 41662"/>
                <a:gd name="T4" fmla="*/ 15404 w 25574"/>
                <a:gd name="T5" fmla="*/ 41661 h 41662"/>
                <a:gd name="T6" fmla="*/ 24763 w 25574"/>
                <a:gd name="T7" fmla="*/ 33418 h 41662"/>
                <a:gd name="T8" fmla="*/ 8324 w 25574"/>
                <a:gd name="T9" fmla="*/ 1 h 4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74" h="41662" extrusionOk="0">
                  <a:moveTo>
                    <a:pt x="8324" y="1"/>
                  </a:moveTo>
                  <a:lnTo>
                    <a:pt x="0" y="36911"/>
                  </a:lnTo>
                  <a:cubicBezTo>
                    <a:pt x="5879" y="40234"/>
                    <a:pt x="11203" y="41661"/>
                    <a:pt x="15404" y="41661"/>
                  </a:cubicBezTo>
                  <a:cubicBezTo>
                    <a:pt x="21787" y="41661"/>
                    <a:pt x="25574" y="38365"/>
                    <a:pt x="24763" y="33418"/>
                  </a:cubicBezTo>
                  <a:cubicBezTo>
                    <a:pt x="20657" y="8445"/>
                    <a:pt x="8324" y="1"/>
                    <a:pt x="832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90" name="Google Shape;6534;p60">
              <a:extLst>
                <a:ext uri="{FF2B5EF4-FFF2-40B4-BE49-F238E27FC236}">
                  <a16:creationId xmlns:a16="http://schemas.microsoft.com/office/drawing/2014/main" id="{06222CED-F957-3AF5-A1F2-E932154FD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075" y="3487025"/>
              <a:ext cx="323650" cy="387050"/>
            </a:xfrm>
            <a:custGeom>
              <a:avLst/>
              <a:gdLst>
                <a:gd name="T0" fmla="*/ 1 w 12946"/>
                <a:gd name="T1" fmla="*/ 0 h 15482"/>
                <a:gd name="T2" fmla="*/ 1160 w 12946"/>
                <a:gd name="T3" fmla="*/ 15135 h 15482"/>
                <a:gd name="T4" fmla="*/ 1160 w 12946"/>
                <a:gd name="T5" fmla="*/ 15417 h 15482"/>
                <a:gd name="T6" fmla="*/ 2550 w 12946"/>
                <a:gd name="T7" fmla="*/ 15481 h 15482"/>
                <a:gd name="T8" fmla="*/ 12149 w 12946"/>
                <a:gd name="T9" fmla="*/ 6481 h 15482"/>
                <a:gd name="T10" fmla="*/ 10965 w 12946"/>
                <a:gd name="T11" fmla="*/ 121 h 15482"/>
                <a:gd name="T12" fmla="*/ 1 w 12946"/>
                <a:gd name="T13" fmla="*/ 0 h 15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46" h="15482" extrusionOk="0">
                  <a:moveTo>
                    <a:pt x="1" y="0"/>
                  </a:moveTo>
                  <a:lnTo>
                    <a:pt x="1160" y="15135"/>
                  </a:lnTo>
                  <a:lnTo>
                    <a:pt x="1160" y="15417"/>
                  </a:lnTo>
                  <a:cubicBezTo>
                    <a:pt x="1634" y="15460"/>
                    <a:pt x="2098" y="15481"/>
                    <a:pt x="2550" y="15481"/>
                  </a:cubicBezTo>
                  <a:cubicBezTo>
                    <a:pt x="8907" y="15481"/>
                    <a:pt x="12946" y="11321"/>
                    <a:pt x="12149" y="6481"/>
                  </a:cubicBezTo>
                  <a:cubicBezTo>
                    <a:pt x="11714" y="3800"/>
                    <a:pt x="11577" y="2456"/>
                    <a:pt x="10965" y="1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91" name="Google Shape;6535;p60">
              <a:extLst>
                <a:ext uri="{FF2B5EF4-FFF2-40B4-BE49-F238E27FC236}">
                  <a16:creationId xmlns:a16="http://schemas.microsoft.com/office/drawing/2014/main" id="{9F67FBF8-D69A-7284-1E2C-03EE7D3FB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075" y="3487025"/>
              <a:ext cx="323650" cy="387050"/>
            </a:xfrm>
            <a:custGeom>
              <a:avLst/>
              <a:gdLst>
                <a:gd name="T0" fmla="*/ 1 w 12946"/>
                <a:gd name="T1" fmla="*/ 0 h 15482"/>
                <a:gd name="T2" fmla="*/ 1160 w 12946"/>
                <a:gd name="T3" fmla="*/ 15135 h 15482"/>
                <a:gd name="T4" fmla="*/ 1160 w 12946"/>
                <a:gd name="T5" fmla="*/ 15417 h 15482"/>
                <a:gd name="T6" fmla="*/ 2550 w 12946"/>
                <a:gd name="T7" fmla="*/ 15481 h 15482"/>
                <a:gd name="T8" fmla="*/ 12149 w 12946"/>
                <a:gd name="T9" fmla="*/ 6481 h 15482"/>
                <a:gd name="T10" fmla="*/ 10965 w 12946"/>
                <a:gd name="T11" fmla="*/ 121 h 15482"/>
                <a:gd name="T12" fmla="*/ 1 w 12946"/>
                <a:gd name="T13" fmla="*/ 0 h 15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46" h="15482" extrusionOk="0">
                  <a:moveTo>
                    <a:pt x="1" y="0"/>
                  </a:moveTo>
                  <a:lnTo>
                    <a:pt x="1160" y="15135"/>
                  </a:lnTo>
                  <a:lnTo>
                    <a:pt x="1160" y="15417"/>
                  </a:lnTo>
                  <a:cubicBezTo>
                    <a:pt x="1634" y="15460"/>
                    <a:pt x="2098" y="15481"/>
                    <a:pt x="2550" y="15481"/>
                  </a:cubicBezTo>
                  <a:cubicBezTo>
                    <a:pt x="8907" y="15481"/>
                    <a:pt x="12946" y="11321"/>
                    <a:pt x="12149" y="6481"/>
                  </a:cubicBezTo>
                  <a:cubicBezTo>
                    <a:pt x="11714" y="3800"/>
                    <a:pt x="11577" y="2456"/>
                    <a:pt x="10965" y="12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92" name="Google Shape;6536;p60">
              <a:extLst>
                <a:ext uri="{FF2B5EF4-FFF2-40B4-BE49-F238E27FC236}">
                  <a16:creationId xmlns:a16="http://schemas.microsoft.com/office/drawing/2014/main" id="{FBF75401-8DE3-9C27-B426-F89CF582E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0" y="3434700"/>
              <a:ext cx="409650" cy="428775"/>
            </a:xfrm>
            <a:custGeom>
              <a:avLst/>
              <a:gdLst>
                <a:gd name="T0" fmla="*/ 5338 w 16386"/>
                <a:gd name="T1" fmla="*/ 0 h 17151"/>
                <a:gd name="T2" fmla="*/ 1 w 16386"/>
                <a:gd name="T3" fmla="*/ 10587 h 17151"/>
                <a:gd name="T4" fmla="*/ 16355 w 16386"/>
                <a:gd name="T5" fmla="*/ 17150 h 17151"/>
                <a:gd name="T6" fmla="*/ 16383 w 16386"/>
                <a:gd name="T7" fmla="*/ 17139 h 17151"/>
                <a:gd name="T8" fmla="*/ 15401 w 16386"/>
                <a:gd name="T9" fmla="*/ 2053 h 17151"/>
                <a:gd name="T10" fmla="*/ 11376 w 16386"/>
                <a:gd name="T11" fmla="*/ 1989 h 17151"/>
                <a:gd name="T12" fmla="*/ 5338 w 16386"/>
                <a:gd name="T13" fmla="*/ 0 h 17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86" h="17151" extrusionOk="0">
                  <a:moveTo>
                    <a:pt x="5338" y="0"/>
                  </a:moveTo>
                  <a:lnTo>
                    <a:pt x="1" y="10587"/>
                  </a:lnTo>
                  <a:cubicBezTo>
                    <a:pt x="4622" y="13891"/>
                    <a:pt x="15717" y="17150"/>
                    <a:pt x="16355" y="17150"/>
                  </a:cubicBezTo>
                  <a:cubicBezTo>
                    <a:pt x="16376" y="17150"/>
                    <a:pt x="16385" y="17147"/>
                    <a:pt x="16383" y="17139"/>
                  </a:cubicBezTo>
                  <a:lnTo>
                    <a:pt x="15401" y="2053"/>
                  </a:lnTo>
                  <a:cubicBezTo>
                    <a:pt x="15401" y="2053"/>
                    <a:pt x="11464" y="2029"/>
                    <a:pt x="11376" y="1989"/>
                  </a:cubicBezTo>
                  <a:cubicBezTo>
                    <a:pt x="8413" y="749"/>
                    <a:pt x="5338" y="0"/>
                    <a:pt x="5338" y="0"/>
                  </a:cubicBez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93" name="Google Shape;6537;p60">
              <a:extLst>
                <a:ext uri="{FF2B5EF4-FFF2-40B4-BE49-F238E27FC236}">
                  <a16:creationId xmlns:a16="http://schemas.microsoft.com/office/drawing/2014/main" id="{C21A9F11-8138-1F80-B9E5-126BE22C6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875" y="3484400"/>
              <a:ext cx="386450" cy="64225"/>
            </a:xfrm>
            <a:custGeom>
              <a:avLst/>
              <a:gdLst>
                <a:gd name="T0" fmla="*/ 1 w 15458"/>
                <a:gd name="T1" fmla="*/ 1 h 2569"/>
                <a:gd name="T2" fmla="*/ 1103 w 15458"/>
                <a:gd name="T3" fmla="*/ 870 h 2569"/>
                <a:gd name="T4" fmla="*/ 15457 w 15458"/>
                <a:gd name="T5" fmla="*/ 2569 h 2569"/>
                <a:gd name="T6" fmla="*/ 14870 w 15458"/>
                <a:gd name="T7" fmla="*/ 105 h 2569"/>
                <a:gd name="T8" fmla="*/ 1 w 15458"/>
                <a:gd name="T9" fmla="*/ 1 h 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8" h="2569" extrusionOk="0">
                  <a:moveTo>
                    <a:pt x="1" y="1"/>
                  </a:moveTo>
                  <a:lnTo>
                    <a:pt x="1103" y="870"/>
                  </a:lnTo>
                  <a:lnTo>
                    <a:pt x="15457" y="2569"/>
                  </a:lnTo>
                  <a:lnTo>
                    <a:pt x="14870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96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94" name="Google Shape;6538;p60">
              <a:extLst>
                <a:ext uri="{FF2B5EF4-FFF2-40B4-BE49-F238E27FC236}">
                  <a16:creationId xmlns:a16="http://schemas.microsoft.com/office/drawing/2014/main" id="{0706CA62-24A8-06B3-6ED7-3421B69DD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0500" y="3361650"/>
              <a:ext cx="462925" cy="126800"/>
            </a:xfrm>
            <a:custGeom>
              <a:avLst/>
              <a:gdLst>
                <a:gd name="T0" fmla="*/ 17309 w 18517"/>
                <a:gd name="T1" fmla="*/ 0 h 5072"/>
                <a:gd name="T2" fmla="*/ 1 w 18517"/>
                <a:gd name="T3" fmla="*/ 1457 h 5072"/>
                <a:gd name="T4" fmla="*/ 983 w 18517"/>
                <a:gd name="T5" fmla="*/ 3719 h 5072"/>
                <a:gd name="T6" fmla="*/ 2392 w 18517"/>
                <a:gd name="T7" fmla="*/ 5023 h 5072"/>
                <a:gd name="T8" fmla="*/ 18516 w 18517"/>
                <a:gd name="T9" fmla="*/ 5072 h 5072"/>
                <a:gd name="T10" fmla="*/ 17309 w 18517"/>
                <a:gd name="T11" fmla="*/ 0 h 5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17" h="5072" extrusionOk="0">
                  <a:moveTo>
                    <a:pt x="17309" y="0"/>
                  </a:moveTo>
                  <a:lnTo>
                    <a:pt x="1" y="1457"/>
                  </a:lnTo>
                  <a:lnTo>
                    <a:pt x="983" y="3719"/>
                  </a:lnTo>
                  <a:lnTo>
                    <a:pt x="2392" y="5023"/>
                  </a:lnTo>
                  <a:lnTo>
                    <a:pt x="18516" y="5072"/>
                  </a:lnTo>
                  <a:lnTo>
                    <a:pt x="1730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95" name="Google Shape;6539;p60">
              <a:extLst>
                <a:ext uri="{FF2B5EF4-FFF2-40B4-BE49-F238E27FC236}">
                  <a16:creationId xmlns:a16="http://schemas.microsoft.com/office/drawing/2014/main" id="{C8281252-B251-1748-9B59-C41736A48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975" y="3334475"/>
              <a:ext cx="465525" cy="141300"/>
            </a:xfrm>
            <a:custGeom>
              <a:avLst/>
              <a:gdLst>
                <a:gd name="T0" fmla="*/ 1369 w 18621"/>
                <a:gd name="T1" fmla="*/ 0 h 5652"/>
                <a:gd name="T2" fmla="*/ 1 w 18621"/>
                <a:gd name="T3" fmla="*/ 5024 h 5652"/>
                <a:gd name="T4" fmla="*/ 15658 w 18621"/>
                <a:gd name="T5" fmla="*/ 5652 h 5652"/>
                <a:gd name="T6" fmla="*/ 17558 w 18621"/>
                <a:gd name="T7" fmla="*/ 4267 h 5652"/>
                <a:gd name="T8" fmla="*/ 18621 w 18621"/>
                <a:gd name="T9" fmla="*/ 2045 h 5652"/>
                <a:gd name="T10" fmla="*/ 1369 w 18621"/>
                <a:gd name="T11" fmla="*/ 0 h 5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1" h="5652" extrusionOk="0">
                  <a:moveTo>
                    <a:pt x="1369" y="0"/>
                  </a:moveTo>
                  <a:lnTo>
                    <a:pt x="1" y="5024"/>
                  </a:lnTo>
                  <a:lnTo>
                    <a:pt x="15658" y="5652"/>
                  </a:lnTo>
                  <a:lnTo>
                    <a:pt x="17558" y="4267"/>
                  </a:lnTo>
                  <a:lnTo>
                    <a:pt x="18621" y="204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097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40" name="Google Shape;6540;p60">
              <a:extLst>
                <a:ext uri="{FF2B5EF4-FFF2-40B4-BE49-F238E27FC236}">
                  <a16:creationId xmlns:a16="http://schemas.microsoft.com/office/drawing/2014/main" id="{C73A401F-6BC6-D623-46DE-C498E6D53BE5}"/>
                </a:ext>
              </a:extLst>
            </p:cNvPr>
            <p:cNvSpPr/>
            <p:nvPr/>
          </p:nvSpPr>
          <p:spPr>
            <a:xfrm>
              <a:off x="6075802" y="3219679"/>
              <a:ext cx="123791" cy="252375"/>
            </a:xfrm>
            <a:custGeom>
              <a:avLst/>
              <a:gdLst/>
              <a:ahLst/>
              <a:cxnLst/>
              <a:rect l="l" t="t" r="r" b="b"/>
              <a:pathLst>
                <a:path w="4944" h="10073" extrusionOk="0">
                  <a:moveTo>
                    <a:pt x="566" y="1"/>
                  </a:moveTo>
                  <a:cubicBezTo>
                    <a:pt x="475" y="1"/>
                    <a:pt x="395" y="71"/>
                    <a:pt x="395" y="163"/>
                  </a:cubicBezTo>
                  <a:cubicBezTo>
                    <a:pt x="387" y="227"/>
                    <a:pt x="1" y="6490"/>
                    <a:pt x="4598" y="10040"/>
                  </a:cubicBezTo>
                  <a:cubicBezTo>
                    <a:pt x="4630" y="10056"/>
                    <a:pt x="4670" y="10073"/>
                    <a:pt x="4702" y="10073"/>
                  </a:cubicBezTo>
                  <a:cubicBezTo>
                    <a:pt x="4871" y="10073"/>
                    <a:pt x="4944" y="9863"/>
                    <a:pt x="4815" y="9759"/>
                  </a:cubicBezTo>
                  <a:cubicBezTo>
                    <a:pt x="363" y="6329"/>
                    <a:pt x="742" y="251"/>
                    <a:pt x="742" y="187"/>
                  </a:cubicBezTo>
                  <a:cubicBezTo>
                    <a:pt x="742" y="90"/>
                    <a:pt x="677" y="10"/>
                    <a:pt x="581" y="2"/>
                  </a:cubicBezTo>
                  <a:cubicBezTo>
                    <a:pt x="576" y="1"/>
                    <a:pt x="571" y="1"/>
                    <a:pt x="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97" name="Google Shape;6541;p60">
              <a:extLst>
                <a:ext uri="{FF2B5EF4-FFF2-40B4-BE49-F238E27FC236}">
                  <a16:creationId xmlns:a16="http://schemas.microsoft.com/office/drawing/2014/main" id="{157F4462-E6F6-32D3-A282-AAA22A7B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325" y="3356675"/>
              <a:ext cx="392275" cy="193625"/>
            </a:xfrm>
            <a:custGeom>
              <a:avLst/>
              <a:gdLst>
                <a:gd name="T0" fmla="*/ 7896 w 15691"/>
                <a:gd name="T1" fmla="*/ 0 h 7745"/>
                <a:gd name="T2" fmla="*/ 5241 w 15691"/>
                <a:gd name="T3" fmla="*/ 392 h 7745"/>
                <a:gd name="T4" fmla="*/ 1 w 15691"/>
                <a:gd name="T5" fmla="*/ 6486 h 7745"/>
                <a:gd name="T6" fmla="*/ 2422 w 15691"/>
                <a:gd name="T7" fmla="*/ 6373 h 7745"/>
                <a:gd name="T8" fmla="*/ 6320 w 15691"/>
                <a:gd name="T9" fmla="*/ 6696 h 7745"/>
                <a:gd name="T10" fmla="*/ 14583 w 15691"/>
                <a:gd name="T11" fmla="*/ 7745 h 7745"/>
                <a:gd name="T12" fmla="*/ 15691 w 15691"/>
                <a:gd name="T13" fmla="*/ 7557 h 7745"/>
                <a:gd name="T14" fmla="*/ 11907 w 15691"/>
                <a:gd name="T15" fmla="*/ 424 h 7745"/>
                <a:gd name="T16" fmla="*/ 7896 w 15691"/>
                <a:gd name="T17" fmla="*/ 0 h 7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91" h="7745" extrusionOk="0">
                  <a:moveTo>
                    <a:pt x="7896" y="0"/>
                  </a:moveTo>
                  <a:cubicBezTo>
                    <a:pt x="6884" y="0"/>
                    <a:pt x="5901" y="100"/>
                    <a:pt x="5241" y="392"/>
                  </a:cubicBezTo>
                  <a:cubicBezTo>
                    <a:pt x="3390" y="1213"/>
                    <a:pt x="1" y="6486"/>
                    <a:pt x="1" y="6486"/>
                  </a:cubicBezTo>
                  <a:cubicBezTo>
                    <a:pt x="1" y="6486"/>
                    <a:pt x="997" y="6373"/>
                    <a:pt x="2422" y="6373"/>
                  </a:cubicBezTo>
                  <a:cubicBezTo>
                    <a:pt x="3547" y="6373"/>
                    <a:pt x="4939" y="6444"/>
                    <a:pt x="6320" y="6696"/>
                  </a:cubicBezTo>
                  <a:cubicBezTo>
                    <a:pt x="10693" y="7493"/>
                    <a:pt x="13271" y="7745"/>
                    <a:pt x="14583" y="7745"/>
                  </a:cubicBezTo>
                  <a:cubicBezTo>
                    <a:pt x="15324" y="7745"/>
                    <a:pt x="15662" y="7665"/>
                    <a:pt x="15691" y="7557"/>
                  </a:cubicBezTo>
                  <a:cubicBezTo>
                    <a:pt x="15691" y="7557"/>
                    <a:pt x="12632" y="714"/>
                    <a:pt x="11907" y="424"/>
                  </a:cubicBezTo>
                  <a:cubicBezTo>
                    <a:pt x="11648" y="326"/>
                    <a:pt x="9726" y="0"/>
                    <a:pt x="7896" y="0"/>
                  </a:cubicBezTo>
                  <a:close/>
                </a:path>
              </a:pathLst>
            </a:custGeom>
            <a:solidFill>
              <a:srgbClr val="A5A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98" name="Google Shape;6542;p60">
              <a:extLst>
                <a:ext uri="{FF2B5EF4-FFF2-40B4-BE49-F238E27FC236}">
                  <a16:creationId xmlns:a16="http://schemas.microsoft.com/office/drawing/2014/main" id="{DC4C38E4-AC00-17B5-36A4-AA7DC7EBA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100" y="3443150"/>
              <a:ext cx="210550" cy="102675"/>
            </a:xfrm>
            <a:custGeom>
              <a:avLst/>
              <a:gdLst>
                <a:gd name="T0" fmla="*/ 7365 w 8422"/>
                <a:gd name="T1" fmla="*/ 1 h 4107"/>
                <a:gd name="T2" fmla="*/ 226 w 8422"/>
                <a:gd name="T3" fmla="*/ 3076 h 4107"/>
                <a:gd name="T4" fmla="*/ 2360 w 8422"/>
                <a:gd name="T5" fmla="*/ 4106 h 4107"/>
                <a:gd name="T6" fmla="*/ 8188 w 8422"/>
                <a:gd name="T7" fmla="*/ 274 h 4107"/>
                <a:gd name="T8" fmla="*/ 7365 w 8422"/>
                <a:gd name="T9" fmla="*/ 1 h 4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22" h="4107" extrusionOk="0">
                  <a:moveTo>
                    <a:pt x="7365" y="1"/>
                  </a:moveTo>
                  <a:cubicBezTo>
                    <a:pt x="5282" y="1"/>
                    <a:pt x="423" y="2410"/>
                    <a:pt x="226" y="3076"/>
                  </a:cubicBezTo>
                  <a:cubicBezTo>
                    <a:pt x="1" y="3873"/>
                    <a:pt x="2360" y="4106"/>
                    <a:pt x="2360" y="4106"/>
                  </a:cubicBezTo>
                  <a:cubicBezTo>
                    <a:pt x="2360" y="4106"/>
                    <a:pt x="8421" y="588"/>
                    <a:pt x="8188" y="274"/>
                  </a:cubicBezTo>
                  <a:cubicBezTo>
                    <a:pt x="8040" y="83"/>
                    <a:pt x="7750" y="1"/>
                    <a:pt x="7365" y="1"/>
                  </a:cubicBezTo>
                  <a:close/>
                </a:path>
              </a:pathLst>
            </a:custGeom>
            <a:solidFill>
              <a:srgbClr val="A5A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699" name="Google Shape;6543;p60">
              <a:extLst>
                <a:ext uri="{FF2B5EF4-FFF2-40B4-BE49-F238E27FC236}">
                  <a16:creationId xmlns:a16="http://schemas.microsoft.com/office/drawing/2014/main" id="{FCBD8F3B-12D9-8B34-94F4-426E6629A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3275" y="3354400"/>
              <a:ext cx="244675" cy="108025"/>
            </a:xfrm>
            <a:custGeom>
              <a:avLst/>
              <a:gdLst>
                <a:gd name="T0" fmla="*/ 6206 w 9787"/>
                <a:gd name="T1" fmla="*/ 1 h 4321"/>
                <a:gd name="T2" fmla="*/ 3816 w 9787"/>
                <a:gd name="T3" fmla="*/ 226 h 4321"/>
                <a:gd name="T4" fmla="*/ 57 w 9787"/>
                <a:gd name="T5" fmla="*/ 2544 h 4321"/>
                <a:gd name="T6" fmla="*/ 4058 w 9787"/>
                <a:gd name="T7" fmla="*/ 3075 h 4321"/>
                <a:gd name="T8" fmla="*/ 8083 w 9787"/>
                <a:gd name="T9" fmla="*/ 4194 h 4321"/>
                <a:gd name="T10" fmla="*/ 8572 w 9787"/>
                <a:gd name="T11" fmla="*/ 4321 h 4321"/>
                <a:gd name="T12" fmla="*/ 9709 w 9787"/>
                <a:gd name="T13" fmla="*/ 2198 h 4321"/>
                <a:gd name="T14" fmla="*/ 6206 w 9787"/>
                <a:gd name="T15" fmla="*/ 1 h 4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87" h="4321" extrusionOk="0">
                  <a:moveTo>
                    <a:pt x="6206" y="1"/>
                  </a:moveTo>
                  <a:cubicBezTo>
                    <a:pt x="4940" y="1"/>
                    <a:pt x="3816" y="226"/>
                    <a:pt x="3816" y="226"/>
                  </a:cubicBezTo>
                  <a:cubicBezTo>
                    <a:pt x="3816" y="226"/>
                    <a:pt x="1490" y="2391"/>
                    <a:pt x="57" y="2544"/>
                  </a:cubicBezTo>
                  <a:cubicBezTo>
                    <a:pt x="0" y="2552"/>
                    <a:pt x="3261" y="2850"/>
                    <a:pt x="4058" y="3075"/>
                  </a:cubicBezTo>
                  <a:cubicBezTo>
                    <a:pt x="4468" y="3196"/>
                    <a:pt x="8083" y="4194"/>
                    <a:pt x="8083" y="4194"/>
                  </a:cubicBezTo>
                  <a:cubicBezTo>
                    <a:pt x="8083" y="4194"/>
                    <a:pt x="8298" y="4321"/>
                    <a:pt x="8572" y="4321"/>
                  </a:cubicBezTo>
                  <a:cubicBezTo>
                    <a:pt x="9022" y="4321"/>
                    <a:pt x="9629" y="3982"/>
                    <a:pt x="9709" y="2198"/>
                  </a:cubicBezTo>
                  <a:cubicBezTo>
                    <a:pt x="9787" y="391"/>
                    <a:pt x="7873" y="1"/>
                    <a:pt x="6206" y="1"/>
                  </a:cubicBez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00" name="Google Shape;6544;p60">
              <a:extLst>
                <a:ext uri="{FF2B5EF4-FFF2-40B4-BE49-F238E27FC236}">
                  <a16:creationId xmlns:a16="http://schemas.microsoft.com/office/drawing/2014/main" id="{6F08680F-16D6-7B30-C961-1D7D162E3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075" y="3257750"/>
              <a:ext cx="137275" cy="140400"/>
            </a:xfrm>
            <a:custGeom>
              <a:avLst/>
              <a:gdLst>
                <a:gd name="T0" fmla="*/ 4273 w 5491"/>
                <a:gd name="T1" fmla="*/ 1 h 5616"/>
                <a:gd name="T2" fmla="*/ 0 w 5491"/>
                <a:gd name="T3" fmla="*/ 4180 h 5616"/>
                <a:gd name="T4" fmla="*/ 882 w 5491"/>
                <a:gd name="T5" fmla="*/ 5616 h 5616"/>
                <a:gd name="T6" fmla="*/ 990 w 5491"/>
                <a:gd name="T7" fmla="*/ 5605 h 5616"/>
                <a:gd name="T8" fmla="*/ 4363 w 5491"/>
                <a:gd name="T9" fmla="*/ 10 h 5616"/>
                <a:gd name="T10" fmla="*/ 4273 w 5491"/>
                <a:gd name="T11" fmla="*/ 1 h 5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91" h="5616" extrusionOk="0">
                  <a:moveTo>
                    <a:pt x="4273" y="1"/>
                  </a:moveTo>
                  <a:cubicBezTo>
                    <a:pt x="3120" y="1"/>
                    <a:pt x="0" y="4180"/>
                    <a:pt x="0" y="4180"/>
                  </a:cubicBezTo>
                  <a:cubicBezTo>
                    <a:pt x="0" y="4180"/>
                    <a:pt x="161" y="5616"/>
                    <a:pt x="882" y="5616"/>
                  </a:cubicBezTo>
                  <a:cubicBezTo>
                    <a:pt x="916" y="5616"/>
                    <a:pt x="953" y="5612"/>
                    <a:pt x="990" y="5605"/>
                  </a:cubicBezTo>
                  <a:cubicBezTo>
                    <a:pt x="1803" y="5460"/>
                    <a:pt x="5490" y="276"/>
                    <a:pt x="4363" y="10"/>
                  </a:cubicBezTo>
                  <a:cubicBezTo>
                    <a:pt x="4335" y="4"/>
                    <a:pt x="4305" y="1"/>
                    <a:pt x="4273" y="1"/>
                  </a:cubicBez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01" name="Google Shape;6545;p60">
              <a:extLst>
                <a:ext uri="{FF2B5EF4-FFF2-40B4-BE49-F238E27FC236}">
                  <a16:creationId xmlns:a16="http://schemas.microsoft.com/office/drawing/2014/main" id="{1DDE270C-C8D9-8617-FEA6-765713EA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225" y="3252700"/>
              <a:ext cx="147325" cy="140025"/>
            </a:xfrm>
            <a:custGeom>
              <a:avLst/>
              <a:gdLst>
                <a:gd name="T0" fmla="*/ 4421 w 5893"/>
                <a:gd name="T1" fmla="*/ 1 h 5601"/>
                <a:gd name="T2" fmla="*/ 0 w 5893"/>
                <a:gd name="T3" fmla="*/ 4334 h 5601"/>
                <a:gd name="T4" fmla="*/ 1291 w 5893"/>
                <a:gd name="T5" fmla="*/ 5600 h 5601"/>
                <a:gd name="T6" fmla="*/ 1409 w 5893"/>
                <a:gd name="T7" fmla="*/ 5590 h 5601"/>
                <a:gd name="T8" fmla="*/ 4508 w 5893"/>
                <a:gd name="T9" fmla="*/ 19 h 5601"/>
                <a:gd name="T10" fmla="*/ 4421 w 5893"/>
                <a:gd name="T11" fmla="*/ 1 h 5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93" h="5601" extrusionOk="0">
                  <a:moveTo>
                    <a:pt x="4421" y="1"/>
                  </a:moveTo>
                  <a:cubicBezTo>
                    <a:pt x="3533" y="1"/>
                    <a:pt x="0" y="4334"/>
                    <a:pt x="0" y="4334"/>
                  </a:cubicBezTo>
                  <a:cubicBezTo>
                    <a:pt x="0" y="4334"/>
                    <a:pt x="539" y="5600"/>
                    <a:pt x="1291" y="5600"/>
                  </a:cubicBezTo>
                  <a:cubicBezTo>
                    <a:pt x="1329" y="5600"/>
                    <a:pt x="1369" y="5597"/>
                    <a:pt x="1409" y="5590"/>
                  </a:cubicBezTo>
                  <a:cubicBezTo>
                    <a:pt x="2214" y="5445"/>
                    <a:pt x="5893" y="703"/>
                    <a:pt x="4508" y="19"/>
                  </a:cubicBezTo>
                  <a:cubicBezTo>
                    <a:pt x="4483" y="7"/>
                    <a:pt x="4454" y="1"/>
                    <a:pt x="4421" y="1"/>
                  </a:cubicBez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02" name="Google Shape;6546;p60">
              <a:extLst>
                <a:ext uri="{FF2B5EF4-FFF2-40B4-BE49-F238E27FC236}">
                  <a16:creationId xmlns:a16="http://schemas.microsoft.com/office/drawing/2014/main" id="{32DC305B-BE6C-42C2-9497-3CF7F245C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950" y="3304750"/>
              <a:ext cx="194050" cy="150900"/>
            </a:xfrm>
            <a:custGeom>
              <a:avLst/>
              <a:gdLst>
                <a:gd name="T0" fmla="*/ 6203 w 7762"/>
                <a:gd name="T1" fmla="*/ 1 h 6036"/>
                <a:gd name="T2" fmla="*/ 1 w 7762"/>
                <a:gd name="T3" fmla="*/ 5303 h 6036"/>
                <a:gd name="T4" fmla="*/ 2113 w 7762"/>
                <a:gd name="T5" fmla="*/ 6036 h 6036"/>
                <a:gd name="T6" fmla="*/ 2126 w 7762"/>
                <a:gd name="T7" fmla="*/ 6036 h 6036"/>
                <a:gd name="T8" fmla="*/ 6296 w 7762"/>
                <a:gd name="T9" fmla="*/ 14 h 6036"/>
                <a:gd name="T10" fmla="*/ 6203 w 7762"/>
                <a:gd name="T11" fmla="*/ 1 h 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62" h="6036" extrusionOk="0">
                  <a:moveTo>
                    <a:pt x="6203" y="1"/>
                  </a:moveTo>
                  <a:cubicBezTo>
                    <a:pt x="5014" y="1"/>
                    <a:pt x="1" y="5303"/>
                    <a:pt x="1" y="5303"/>
                  </a:cubicBezTo>
                  <a:cubicBezTo>
                    <a:pt x="1" y="5303"/>
                    <a:pt x="1291" y="6036"/>
                    <a:pt x="2113" y="6036"/>
                  </a:cubicBezTo>
                  <a:cubicBezTo>
                    <a:pt x="2117" y="6036"/>
                    <a:pt x="2122" y="6036"/>
                    <a:pt x="2126" y="6036"/>
                  </a:cubicBezTo>
                  <a:cubicBezTo>
                    <a:pt x="2955" y="6028"/>
                    <a:pt x="7761" y="497"/>
                    <a:pt x="6296" y="14"/>
                  </a:cubicBezTo>
                  <a:cubicBezTo>
                    <a:pt x="6269" y="5"/>
                    <a:pt x="6238" y="1"/>
                    <a:pt x="6203" y="1"/>
                  </a:cubicBez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03" name="Google Shape;6547;p60">
              <a:extLst>
                <a:ext uri="{FF2B5EF4-FFF2-40B4-BE49-F238E27FC236}">
                  <a16:creationId xmlns:a16="http://schemas.microsoft.com/office/drawing/2014/main" id="{B94F1237-6CFC-3EF5-9A20-AC688DCB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075" y="3362500"/>
              <a:ext cx="133850" cy="113550"/>
            </a:xfrm>
            <a:custGeom>
              <a:avLst/>
              <a:gdLst>
                <a:gd name="T0" fmla="*/ 4511 w 5354"/>
                <a:gd name="T1" fmla="*/ 0 h 4542"/>
                <a:gd name="T2" fmla="*/ 0 w 5354"/>
                <a:gd name="T3" fmla="*/ 3701 h 4542"/>
                <a:gd name="T4" fmla="*/ 946 w 5354"/>
                <a:gd name="T5" fmla="*/ 4168 h 4542"/>
                <a:gd name="T6" fmla="*/ 966 w 5354"/>
                <a:gd name="T7" fmla="*/ 4168 h 4542"/>
                <a:gd name="T8" fmla="*/ 1836 w 5354"/>
                <a:gd name="T9" fmla="*/ 4541 h 4542"/>
                <a:gd name="T10" fmla="*/ 2440 w 5354"/>
                <a:gd name="T11" fmla="*/ 4241 h 4542"/>
                <a:gd name="T12" fmla="*/ 4710 w 5354"/>
                <a:gd name="T13" fmla="*/ 87 h 4542"/>
                <a:gd name="T14" fmla="*/ 4511 w 5354"/>
                <a:gd name="T15" fmla="*/ 0 h 4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4" h="4542" extrusionOk="0">
                  <a:moveTo>
                    <a:pt x="4511" y="0"/>
                  </a:moveTo>
                  <a:cubicBezTo>
                    <a:pt x="3510" y="0"/>
                    <a:pt x="0" y="3701"/>
                    <a:pt x="0" y="3701"/>
                  </a:cubicBezTo>
                  <a:cubicBezTo>
                    <a:pt x="0" y="3701"/>
                    <a:pt x="143" y="4168"/>
                    <a:pt x="946" y="4168"/>
                  </a:cubicBezTo>
                  <a:cubicBezTo>
                    <a:pt x="953" y="4168"/>
                    <a:pt x="959" y="4168"/>
                    <a:pt x="966" y="4168"/>
                  </a:cubicBezTo>
                  <a:cubicBezTo>
                    <a:pt x="1144" y="4168"/>
                    <a:pt x="1439" y="4541"/>
                    <a:pt x="1836" y="4541"/>
                  </a:cubicBezTo>
                  <a:cubicBezTo>
                    <a:pt x="2017" y="4541"/>
                    <a:pt x="2218" y="4465"/>
                    <a:pt x="2440" y="4241"/>
                  </a:cubicBezTo>
                  <a:cubicBezTo>
                    <a:pt x="4017" y="2663"/>
                    <a:pt x="5354" y="940"/>
                    <a:pt x="4710" y="87"/>
                  </a:cubicBezTo>
                  <a:cubicBezTo>
                    <a:pt x="4665" y="28"/>
                    <a:pt x="4597" y="0"/>
                    <a:pt x="4511" y="0"/>
                  </a:cubicBez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48" name="Google Shape;6548;p60">
              <a:extLst>
                <a:ext uri="{FF2B5EF4-FFF2-40B4-BE49-F238E27FC236}">
                  <a16:creationId xmlns:a16="http://schemas.microsoft.com/office/drawing/2014/main" id="{6A01085B-7EA9-A277-A84E-3896603EA81E}"/>
                </a:ext>
              </a:extLst>
            </p:cNvPr>
            <p:cNvSpPr/>
            <p:nvPr/>
          </p:nvSpPr>
          <p:spPr>
            <a:xfrm>
              <a:off x="5672687" y="3537131"/>
              <a:ext cx="672916" cy="333324"/>
            </a:xfrm>
            <a:custGeom>
              <a:avLst/>
              <a:gdLst/>
              <a:ahLst/>
              <a:cxnLst/>
              <a:rect l="l" t="t" r="r" b="b"/>
              <a:pathLst>
                <a:path w="26914" h="13347" extrusionOk="0">
                  <a:moveTo>
                    <a:pt x="245" y="1"/>
                  </a:moveTo>
                  <a:cubicBezTo>
                    <a:pt x="117" y="1"/>
                    <a:pt x="0" y="151"/>
                    <a:pt x="106" y="281"/>
                  </a:cubicBezTo>
                  <a:cubicBezTo>
                    <a:pt x="170" y="369"/>
                    <a:pt x="1764" y="2333"/>
                    <a:pt x="5838" y="4942"/>
                  </a:cubicBezTo>
                  <a:cubicBezTo>
                    <a:pt x="9597" y="7349"/>
                    <a:pt x="16247" y="10754"/>
                    <a:pt x="26632" y="13338"/>
                  </a:cubicBezTo>
                  <a:cubicBezTo>
                    <a:pt x="26648" y="13346"/>
                    <a:pt x="26656" y="13346"/>
                    <a:pt x="26672" y="13346"/>
                  </a:cubicBezTo>
                  <a:lnTo>
                    <a:pt x="26680" y="13346"/>
                  </a:lnTo>
                  <a:cubicBezTo>
                    <a:pt x="26881" y="13346"/>
                    <a:pt x="26913" y="13056"/>
                    <a:pt x="26720" y="13008"/>
                  </a:cubicBezTo>
                  <a:cubicBezTo>
                    <a:pt x="16392" y="10432"/>
                    <a:pt x="9782" y="7051"/>
                    <a:pt x="6055" y="4668"/>
                  </a:cubicBezTo>
                  <a:cubicBezTo>
                    <a:pt x="2014" y="2084"/>
                    <a:pt x="396" y="87"/>
                    <a:pt x="380" y="71"/>
                  </a:cubicBezTo>
                  <a:cubicBezTo>
                    <a:pt x="340" y="21"/>
                    <a:pt x="292" y="1"/>
                    <a:pt x="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05" name="Google Shape;6549;p60">
              <a:extLst>
                <a:ext uri="{FF2B5EF4-FFF2-40B4-BE49-F238E27FC236}">
                  <a16:creationId xmlns:a16="http://schemas.microsoft.com/office/drawing/2014/main" id="{AC4CAD6E-0BAE-A228-C1D0-A59CC5C38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3275" y="3716975"/>
              <a:ext cx="655900" cy="152250"/>
            </a:xfrm>
            <a:custGeom>
              <a:avLst/>
              <a:gdLst>
                <a:gd name="T0" fmla="*/ 25978 w 26236"/>
                <a:gd name="T1" fmla="*/ 0 h 6090"/>
                <a:gd name="T2" fmla="*/ 25867 w 26236"/>
                <a:gd name="T3" fmla="*/ 44 h 6090"/>
                <a:gd name="T4" fmla="*/ 5281 w 26236"/>
                <a:gd name="T5" fmla="*/ 5744 h 6090"/>
                <a:gd name="T6" fmla="*/ 267 w 26236"/>
                <a:gd name="T7" fmla="*/ 5414 h 6090"/>
                <a:gd name="T8" fmla="*/ 243 w 26236"/>
                <a:gd name="T9" fmla="*/ 5413 h 6090"/>
                <a:gd name="T10" fmla="*/ 218 w 26236"/>
                <a:gd name="T11" fmla="*/ 5760 h 6090"/>
                <a:gd name="T12" fmla="*/ 5274 w 26236"/>
                <a:gd name="T13" fmla="*/ 6090 h 6090"/>
                <a:gd name="T14" fmla="*/ 26060 w 26236"/>
                <a:gd name="T15" fmla="*/ 334 h 6090"/>
                <a:gd name="T16" fmla="*/ 25978 w 26236"/>
                <a:gd name="T17" fmla="*/ 0 h 6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36" h="6090" extrusionOk="0">
                  <a:moveTo>
                    <a:pt x="25978" y="0"/>
                  </a:moveTo>
                  <a:cubicBezTo>
                    <a:pt x="25942" y="0"/>
                    <a:pt x="25904" y="13"/>
                    <a:pt x="25867" y="44"/>
                  </a:cubicBezTo>
                  <a:cubicBezTo>
                    <a:pt x="25767" y="108"/>
                    <a:pt x="17310" y="5744"/>
                    <a:pt x="5281" y="5744"/>
                  </a:cubicBezTo>
                  <a:cubicBezTo>
                    <a:pt x="3670" y="5744"/>
                    <a:pt x="1994" y="5643"/>
                    <a:pt x="267" y="5414"/>
                  </a:cubicBezTo>
                  <a:cubicBezTo>
                    <a:pt x="259" y="5413"/>
                    <a:pt x="251" y="5413"/>
                    <a:pt x="243" y="5413"/>
                  </a:cubicBezTo>
                  <a:cubicBezTo>
                    <a:pt x="31" y="5413"/>
                    <a:pt x="1" y="5729"/>
                    <a:pt x="218" y="5760"/>
                  </a:cubicBezTo>
                  <a:cubicBezTo>
                    <a:pt x="1893" y="5985"/>
                    <a:pt x="3583" y="6090"/>
                    <a:pt x="5274" y="6090"/>
                  </a:cubicBezTo>
                  <a:cubicBezTo>
                    <a:pt x="17414" y="6090"/>
                    <a:pt x="25963" y="398"/>
                    <a:pt x="26060" y="334"/>
                  </a:cubicBezTo>
                  <a:cubicBezTo>
                    <a:pt x="26235" y="230"/>
                    <a:pt x="26127" y="0"/>
                    <a:pt x="259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50" name="Google Shape;6550;p60">
              <a:extLst>
                <a:ext uri="{FF2B5EF4-FFF2-40B4-BE49-F238E27FC236}">
                  <a16:creationId xmlns:a16="http://schemas.microsoft.com/office/drawing/2014/main" id="{851BDB5B-F1C7-36DE-2D4A-79B8D923F345}"/>
                </a:ext>
              </a:extLst>
            </p:cNvPr>
            <p:cNvSpPr/>
            <p:nvPr/>
          </p:nvSpPr>
          <p:spPr>
            <a:xfrm>
              <a:off x="5813937" y="3394278"/>
              <a:ext cx="453901" cy="146028"/>
            </a:xfrm>
            <a:custGeom>
              <a:avLst/>
              <a:gdLst/>
              <a:ahLst/>
              <a:cxnLst/>
              <a:rect l="l" t="t" r="r" b="b"/>
              <a:pathLst>
                <a:path w="18187" h="5798" extrusionOk="0">
                  <a:moveTo>
                    <a:pt x="187" y="1"/>
                  </a:moveTo>
                  <a:cubicBezTo>
                    <a:pt x="96" y="1"/>
                    <a:pt x="16" y="70"/>
                    <a:pt x="9" y="154"/>
                  </a:cubicBezTo>
                  <a:cubicBezTo>
                    <a:pt x="1" y="251"/>
                    <a:pt x="73" y="340"/>
                    <a:pt x="170" y="348"/>
                  </a:cubicBezTo>
                  <a:cubicBezTo>
                    <a:pt x="314" y="356"/>
                    <a:pt x="14861" y="1676"/>
                    <a:pt x="17824" y="5725"/>
                  </a:cubicBezTo>
                  <a:cubicBezTo>
                    <a:pt x="17856" y="5765"/>
                    <a:pt x="17904" y="5790"/>
                    <a:pt x="17961" y="5798"/>
                  </a:cubicBezTo>
                  <a:cubicBezTo>
                    <a:pt x="18106" y="5790"/>
                    <a:pt x="18186" y="5637"/>
                    <a:pt x="18098" y="5516"/>
                  </a:cubicBezTo>
                  <a:cubicBezTo>
                    <a:pt x="15055" y="1346"/>
                    <a:pt x="806" y="50"/>
                    <a:pt x="202" y="1"/>
                  </a:cubicBezTo>
                  <a:cubicBezTo>
                    <a:pt x="197" y="1"/>
                    <a:pt x="192" y="1"/>
                    <a:pt x="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07" name="Google Shape;6551;p60">
              <a:extLst>
                <a:ext uri="{FF2B5EF4-FFF2-40B4-BE49-F238E27FC236}">
                  <a16:creationId xmlns:a16="http://schemas.microsoft.com/office/drawing/2014/main" id="{40B7A567-0BCE-9C45-EB8A-50BC66B3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225" y="3491100"/>
              <a:ext cx="277950" cy="58050"/>
            </a:xfrm>
            <a:custGeom>
              <a:avLst/>
              <a:gdLst>
                <a:gd name="T0" fmla="*/ 2526 w 11118"/>
                <a:gd name="T1" fmla="*/ 1 h 2322"/>
                <a:gd name="T2" fmla="*/ 2464 w 11118"/>
                <a:gd name="T3" fmla="*/ 6 h 2322"/>
                <a:gd name="T4" fmla="*/ 0 w 11118"/>
                <a:gd name="T5" fmla="*/ 1206 h 2322"/>
                <a:gd name="T6" fmla="*/ 9640 w 11118"/>
                <a:gd name="T7" fmla="*/ 2322 h 2322"/>
                <a:gd name="T8" fmla="*/ 11118 w 11118"/>
                <a:gd name="T9" fmla="*/ 2148 h 2322"/>
                <a:gd name="T10" fmla="*/ 2526 w 11118"/>
                <a:gd name="T11" fmla="*/ 1 h 2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18" h="2322" extrusionOk="0">
                  <a:moveTo>
                    <a:pt x="2526" y="1"/>
                  </a:moveTo>
                  <a:cubicBezTo>
                    <a:pt x="2499" y="1"/>
                    <a:pt x="2478" y="2"/>
                    <a:pt x="2464" y="6"/>
                  </a:cubicBezTo>
                  <a:cubicBezTo>
                    <a:pt x="1972" y="151"/>
                    <a:pt x="0" y="1206"/>
                    <a:pt x="0" y="1206"/>
                  </a:cubicBezTo>
                  <a:cubicBezTo>
                    <a:pt x="0" y="1206"/>
                    <a:pt x="6476" y="2322"/>
                    <a:pt x="9640" y="2322"/>
                  </a:cubicBezTo>
                  <a:cubicBezTo>
                    <a:pt x="10315" y="2322"/>
                    <a:pt x="10839" y="2271"/>
                    <a:pt x="11118" y="2148"/>
                  </a:cubicBezTo>
                  <a:cubicBezTo>
                    <a:pt x="11118" y="2148"/>
                    <a:pt x="3424" y="1"/>
                    <a:pt x="2526" y="1"/>
                  </a:cubicBezTo>
                  <a:close/>
                </a:path>
              </a:pathLst>
            </a:custGeom>
            <a:solidFill>
              <a:srgbClr val="929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08" name="Google Shape;6552;p60">
              <a:extLst>
                <a:ext uri="{FF2B5EF4-FFF2-40B4-BE49-F238E27FC236}">
                  <a16:creationId xmlns:a16="http://schemas.microsoft.com/office/drawing/2014/main" id="{2F518C84-4E60-268C-F003-FF5CCACD4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800" y="3518900"/>
              <a:ext cx="286025" cy="31550"/>
            </a:xfrm>
            <a:custGeom>
              <a:avLst/>
              <a:gdLst>
                <a:gd name="T0" fmla="*/ 185 w 11441"/>
                <a:gd name="T1" fmla="*/ 0 h 1262"/>
                <a:gd name="T2" fmla="*/ 25 w 11441"/>
                <a:gd name="T3" fmla="*/ 142 h 1262"/>
                <a:gd name="T4" fmla="*/ 162 w 11441"/>
                <a:gd name="T5" fmla="*/ 344 h 1262"/>
                <a:gd name="T6" fmla="*/ 10297 w 11441"/>
                <a:gd name="T7" fmla="*/ 1261 h 1262"/>
                <a:gd name="T8" fmla="*/ 11271 w 11441"/>
                <a:gd name="T9" fmla="*/ 1253 h 1262"/>
                <a:gd name="T10" fmla="*/ 11440 w 11441"/>
                <a:gd name="T11" fmla="*/ 1068 h 1262"/>
                <a:gd name="T12" fmla="*/ 11269 w 11441"/>
                <a:gd name="T13" fmla="*/ 898 h 1262"/>
                <a:gd name="T14" fmla="*/ 11255 w 11441"/>
                <a:gd name="T15" fmla="*/ 899 h 1262"/>
                <a:gd name="T16" fmla="*/ 10232 w 11441"/>
                <a:gd name="T17" fmla="*/ 913 h 1262"/>
                <a:gd name="T18" fmla="*/ 226 w 11441"/>
                <a:gd name="T19" fmla="*/ 5 h 1262"/>
                <a:gd name="T20" fmla="*/ 185 w 11441"/>
                <a:gd name="T21" fmla="*/ 0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41" h="1262" extrusionOk="0">
                  <a:moveTo>
                    <a:pt x="185" y="0"/>
                  </a:moveTo>
                  <a:cubicBezTo>
                    <a:pt x="104" y="0"/>
                    <a:pt x="32" y="59"/>
                    <a:pt x="25" y="142"/>
                  </a:cubicBezTo>
                  <a:cubicBezTo>
                    <a:pt x="1" y="239"/>
                    <a:pt x="65" y="327"/>
                    <a:pt x="162" y="344"/>
                  </a:cubicBezTo>
                  <a:cubicBezTo>
                    <a:pt x="218" y="352"/>
                    <a:pt x="5362" y="1261"/>
                    <a:pt x="10297" y="1261"/>
                  </a:cubicBezTo>
                  <a:cubicBezTo>
                    <a:pt x="10619" y="1261"/>
                    <a:pt x="10949" y="1261"/>
                    <a:pt x="11271" y="1253"/>
                  </a:cubicBezTo>
                  <a:cubicBezTo>
                    <a:pt x="11360" y="1245"/>
                    <a:pt x="11440" y="1165"/>
                    <a:pt x="11440" y="1068"/>
                  </a:cubicBezTo>
                  <a:cubicBezTo>
                    <a:pt x="11440" y="976"/>
                    <a:pt x="11367" y="898"/>
                    <a:pt x="11269" y="898"/>
                  </a:cubicBezTo>
                  <a:cubicBezTo>
                    <a:pt x="11265" y="898"/>
                    <a:pt x="11260" y="899"/>
                    <a:pt x="11255" y="899"/>
                  </a:cubicBezTo>
                  <a:cubicBezTo>
                    <a:pt x="10916" y="909"/>
                    <a:pt x="10574" y="913"/>
                    <a:pt x="10232" y="913"/>
                  </a:cubicBezTo>
                  <a:cubicBezTo>
                    <a:pt x="5356" y="913"/>
                    <a:pt x="279" y="13"/>
                    <a:pt x="226" y="5"/>
                  </a:cubicBezTo>
                  <a:cubicBezTo>
                    <a:pt x="212" y="2"/>
                    <a:pt x="199" y="0"/>
                    <a:pt x="1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09" name="Google Shape;6553;p60">
              <a:extLst>
                <a:ext uri="{FF2B5EF4-FFF2-40B4-BE49-F238E27FC236}">
                  <a16:creationId xmlns:a16="http://schemas.microsoft.com/office/drawing/2014/main" id="{69996FD7-BBC8-C696-D69A-373F3C211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425" y="3384525"/>
              <a:ext cx="94375" cy="160075"/>
            </a:xfrm>
            <a:custGeom>
              <a:avLst/>
              <a:gdLst>
                <a:gd name="T0" fmla="*/ 218 w 3775"/>
                <a:gd name="T1" fmla="*/ 0 h 6403"/>
                <a:gd name="T2" fmla="*/ 56 w 3775"/>
                <a:gd name="T3" fmla="*/ 236 h 6403"/>
                <a:gd name="T4" fmla="*/ 3413 w 3775"/>
                <a:gd name="T5" fmla="*/ 6306 h 6403"/>
                <a:gd name="T6" fmla="*/ 3565 w 3775"/>
                <a:gd name="T7" fmla="*/ 6403 h 6403"/>
                <a:gd name="T8" fmla="*/ 3565 w 3775"/>
                <a:gd name="T9" fmla="*/ 6403 h 6403"/>
                <a:gd name="T10" fmla="*/ 3711 w 3775"/>
                <a:gd name="T11" fmla="*/ 6145 h 6403"/>
                <a:gd name="T12" fmla="*/ 362 w 3775"/>
                <a:gd name="T13" fmla="*/ 75 h 6403"/>
                <a:gd name="T14" fmla="*/ 218 w 3775"/>
                <a:gd name="T15" fmla="*/ 0 h 6403"/>
                <a:gd name="T16" fmla="*/ 3565 w 3775"/>
                <a:gd name="T17" fmla="*/ 6403 h 6403"/>
                <a:gd name="T18" fmla="*/ 3558 w 3775"/>
                <a:gd name="T19" fmla="*/ 6403 h 6403"/>
                <a:gd name="T20" fmla="*/ 3566 w 3775"/>
                <a:gd name="T21" fmla="*/ 6403 h 6403"/>
                <a:gd name="T22" fmla="*/ 3565 w 3775"/>
                <a:gd name="T23" fmla="*/ 6403 h 6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5" h="6403" extrusionOk="0">
                  <a:moveTo>
                    <a:pt x="218" y="0"/>
                  </a:moveTo>
                  <a:cubicBezTo>
                    <a:pt x="106" y="0"/>
                    <a:pt x="1" y="109"/>
                    <a:pt x="56" y="236"/>
                  </a:cubicBezTo>
                  <a:lnTo>
                    <a:pt x="3413" y="6306"/>
                  </a:lnTo>
                  <a:cubicBezTo>
                    <a:pt x="3437" y="6362"/>
                    <a:pt x="3501" y="6394"/>
                    <a:pt x="3565" y="6403"/>
                  </a:cubicBezTo>
                  <a:cubicBezTo>
                    <a:pt x="3698" y="6398"/>
                    <a:pt x="3774" y="6256"/>
                    <a:pt x="3711" y="6145"/>
                  </a:cubicBezTo>
                  <a:lnTo>
                    <a:pt x="362" y="75"/>
                  </a:lnTo>
                  <a:cubicBezTo>
                    <a:pt x="322" y="23"/>
                    <a:pt x="269" y="0"/>
                    <a:pt x="218" y="0"/>
                  </a:cubicBezTo>
                  <a:close/>
                  <a:moveTo>
                    <a:pt x="3565" y="6403"/>
                  </a:moveTo>
                  <a:cubicBezTo>
                    <a:pt x="3563" y="6403"/>
                    <a:pt x="3561" y="6403"/>
                    <a:pt x="3558" y="6403"/>
                  </a:cubicBezTo>
                  <a:lnTo>
                    <a:pt x="3566" y="6403"/>
                  </a:lnTo>
                  <a:cubicBezTo>
                    <a:pt x="3566" y="6403"/>
                    <a:pt x="3566" y="6403"/>
                    <a:pt x="3565" y="640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10" name="Google Shape;6554;p60">
              <a:extLst>
                <a:ext uri="{FF2B5EF4-FFF2-40B4-BE49-F238E27FC236}">
                  <a16:creationId xmlns:a16="http://schemas.microsoft.com/office/drawing/2014/main" id="{194EBCC5-5BB1-CBEB-8CCA-9AF7B2E09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925" y="3459650"/>
              <a:ext cx="402325" cy="56375"/>
            </a:xfrm>
            <a:custGeom>
              <a:avLst/>
              <a:gdLst>
                <a:gd name="T0" fmla="*/ 588 w 16093"/>
                <a:gd name="T1" fmla="*/ 1 h 2255"/>
                <a:gd name="T2" fmla="*/ 0 w 16093"/>
                <a:gd name="T3" fmla="*/ 2255 h 2255"/>
                <a:gd name="T4" fmla="*/ 16093 w 16093"/>
                <a:gd name="T5" fmla="*/ 814 h 2255"/>
                <a:gd name="T6" fmla="*/ 588 w 16093"/>
                <a:gd name="T7" fmla="*/ 1 h 2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93" h="2255" extrusionOk="0">
                  <a:moveTo>
                    <a:pt x="588" y="1"/>
                  </a:moveTo>
                  <a:cubicBezTo>
                    <a:pt x="387" y="733"/>
                    <a:pt x="193" y="1482"/>
                    <a:pt x="0" y="2255"/>
                  </a:cubicBezTo>
                  <a:lnTo>
                    <a:pt x="16093" y="814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55" name="Google Shape;6555;p60">
              <a:extLst>
                <a:ext uri="{FF2B5EF4-FFF2-40B4-BE49-F238E27FC236}">
                  <a16:creationId xmlns:a16="http://schemas.microsoft.com/office/drawing/2014/main" id="{96AF82F0-5103-5884-0150-156B9B9B8303}"/>
                </a:ext>
              </a:extLst>
            </p:cNvPr>
            <p:cNvSpPr/>
            <p:nvPr/>
          </p:nvSpPr>
          <p:spPr>
            <a:xfrm>
              <a:off x="6205941" y="3479990"/>
              <a:ext cx="357090" cy="12698"/>
            </a:xfrm>
            <a:custGeom>
              <a:avLst/>
              <a:gdLst/>
              <a:ahLst/>
              <a:cxnLst/>
              <a:rect l="l" t="t" r="r" b="b"/>
              <a:pathLst>
                <a:path w="14306" h="492" extrusionOk="0">
                  <a:moveTo>
                    <a:pt x="178" y="1"/>
                  </a:moveTo>
                  <a:cubicBezTo>
                    <a:pt x="0" y="25"/>
                    <a:pt x="0" y="283"/>
                    <a:pt x="178" y="299"/>
                  </a:cubicBezTo>
                  <a:lnTo>
                    <a:pt x="14121" y="492"/>
                  </a:lnTo>
                  <a:cubicBezTo>
                    <a:pt x="14306" y="468"/>
                    <a:pt x="14306" y="210"/>
                    <a:pt x="14121" y="186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12" name="Google Shape;6556;p60">
              <a:extLst>
                <a:ext uri="{FF2B5EF4-FFF2-40B4-BE49-F238E27FC236}">
                  <a16:creationId xmlns:a16="http://schemas.microsoft.com/office/drawing/2014/main" id="{1890C692-1A9A-58B9-8B8D-088B1B2C2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350" y="3455025"/>
              <a:ext cx="321425" cy="24175"/>
            </a:xfrm>
            <a:custGeom>
              <a:avLst/>
              <a:gdLst>
                <a:gd name="T0" fmla="*/ 161 w 12857"/>
                <a:gd name="T1" fmla="*/ 0 h 967"/>
                <a:gd name="T2" fmla="*/ 0 w 12857"/>
                <a:gd name="T3" fmla="*/ 145 h 967"/>
                <a:gd name="T4" fmla="*/ 145 w 12857"/>
                <a:gd name="T5" fmla="*/ 306 h 967"/>
                <a:gd name="T6" fmla="*/ 12663 w 12857"/>
                <a:gd name="T7" fmla="*/ 966 h 967"/>
                <a:gd name="T8" fmla="*/ 12671 w 12857"/>
                <a:gd name="T9" fmla="*/ 966 h 967"/>
                <a:gd name="T10" fmla="*/ 12679 w 12857"/>
                <a:gd name="T11" fmla="*/ 669 h 967"/>
                <a:gd name="T12" fmla="*/ 161 w 12857"/>
                <a:gd name="T13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7" h="967" extrusionOk="0">
                  <a:moveTo>
                    <a:pt x="161" y="0"/>
                  </a:moveTo>
                  <a:cubicBezTo>
                    <a:pt x="81" y="0"/>
                    <a:pt x="8" y="65"/>
                    <a:pt x="0" y="145"/>
                  </a:cubicBezTo>
                  <a:cubicBezTo>
                    <a:pt x="0" y="234"/>
                    <a:pt x="65" y="306"/>
                    <a:pt x="145" y="306"/>
                  </a:cubicBezTo>
                  <a:lnTo>
                    <a:pt x="12663" y="966"/>
                  </a:lnTo>
                  <a:lnTo>
                    <a:pt x="12671" y="966"/>
                  </a:lnTo>
                  <a:cubicBezTo>
                    <a:pt x="12848" y="950"/>
                    <a:pt x="12856" y="693"/>
                    <a:pt x="12679" y="66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13" name="Google Shape;6557;p60">
              <a:extLst>
                <a:ext uri="{FF2B5EF4-FFF2-40B4-BE49-F238E27FC236}">
                  <a16:creationId xmlns:a16="http://schemas.microsoft.com/office/drawing/2014/main" id="{2328A449-86E6-1804-2F5E-255F1BF18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675" y="2695475"/>
              <a:ext cx="137900" cy="203700"/>
            </a:xfrm>
            <a:custGeom>
              <a:avLst/>
              <a:gdLst>
                <a:gd name="T0" fmla="*/ 1329 w 5516"/>
                <a:gd name="T1" fmla="*/ 0 h 8148"/>
                <a:gd name="T2" fmla="*/ 1 w 5516"/>
                <a:gd name="T3" fmla="*/ 2198 h 8148"/>
                <a:gd name="T4" fmla="*/ 3785 w 5516"/>
                <a:gd name="T5" fmla="*/ 8147 h 8148"/>
                <a:gd name="T6" fmla="*/ 5371 w 5516"/>
                <a:gd name="T7" fmla="*/ 8003 h 8148"/>
                <a:gd name="T8" fmla="*/ 5515 w 5516"/>
                <a:gd name="T9" fmla="*/ 6054 h 8148"/>
                <a:gd name="T10" fmla="*/ 1329 w 5516"/>
                <a:gd name="T11" fmla="*/ 0 h 8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16" h="8148" extrusionOk="0">
                  <a:moveTo>
                    <a:pt x="1329" y="0"/>
                  </a:moveTo>
                  <a:lnTo>
                    <a:pt x="1" y="2198"/>
                  </a:lnTo>
                  <a:lnTo>
                    <a:pt x="3785" y="8147"/>
                  </a:lnTo>
                  <a:lnTo>
                    <a:pt x="5371" y="8003"/>
                  </a:lnTo>
                  <a:lnTo>
                    <a:pt x="5515" y="6054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14" name="Google Shape;6558;p60">
              <a:extLst>
                <a:ext uri="{FF2B5EF4-FFF2-40B4-BE49-F238E27FC236}">
                  <a16:creationId xmlns:a16="http://schemas.microsoft.com/office/drawing/2014/main" id="{F95E283F-EB8C-DD28-8844-E916051D5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725" y="2695475"/>
              <a:ext cx="137875" cy="203700"/>
            </a:xfrm>
            <a:custGeom>
              <a:avLst/>
              <a:gdLst>
                <a:gd name="T0" fmla="*/ 4178 w 5515"/>
                <a:gd name="T1" fmla="*/ 0 h 8148"/>
                <a:gd name="T2" fmla="*/ 0 w 5515"/>
                <a:gd name="T3" fmla="*/ 6054 h 8148"/>
                <a:gd name="T4" fmla="*/ 137 w 5515"/>
                <a:gd name="T5" fmla="*/ 8003 h 8148"/>
                <a:gd name="T6" fmla="*/ 1731 w 5515"/>
                <a:gd name="T7" fmla="*/ 8147 h 8148"/>
                <a:gd name="T8" fmla="*/ 5515 w 5515"/>
                <a:gd name="T9" fmla="*/ 2198 h 8148"/>
                <a:gd name="T10" fmla="*/ 4178 w 5515"/>
                <a:gd name="T11" fmla="*/ 0 h 8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15" h="8148" extrusionOk="0">
                  <a:moveTo>
                    <a:pt x="4178" y="0"/>
                  </a:moveTo>
                  <a:lnTo>
                    <a:pt x="0" y="6054"/>
                  </a:lnTo>
                  <a:lnTo>
                    <a:pt x="137" y="8003"/>
                  </a:lnTo>
                  <a:lnTo>
                    <a:pt x="1731" y="8147"/>
                  </a:lnTo>
                  <a:lnTo>
                    <a:pt x="5515" y="2198"/>
                  </a:lnTo>
                  <a:lnTo>
                    <a:pt x="417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15" name="Google Shape;6559;p60">
              <a:extLst>
                <a:ext uri="{FF2B5EF4-FFF2-40B4-BE49-F238E27FC236}">
                  <a16:creationId xmlns:a16="http://schemas.microsoft.com/office/drawing/2014/main" id="{F15E858A-0153-1C13-99F5-DE2021465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25" y="2845000"/>
              <a:ext cx="67450" cy="1350675"/>
            </a:xfrm>
            <a:custGeom>
              <a:avLst/>
              <a:gdLst>
                <a:gd name="T0" fmla="*/ 0 w 2698"/>
                <a:gd name="T1" fmla="*/ 1 h 54027"/>
                <a:gd name="T2" fmla="*/ 0 w 2698"/>
                <a:gd name="T3" fmla="*/ 54027 h 54027"/>
                <a:gd name="T4" fmla="*/ 2697 w 2698"/>
                <a:gd name="T5" fmla="*/ 54027 h 54027"/>
                <a:gd name="T6" fmla="*/ 2697 w 2698"/>
                <a:gd name="T7" fmla="*/ 1 h 54027"/>
                <a:gd name="T8" fmla="*/ 0 w 2698"/>
                <a:gd name="T9" fmla="*/ 1 h 54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8" h="54027" extrusionOk="0">
                  <a:moveTo>
                    <a:pt x="0" y="1"/>
                  </a:moveTo>
                  <a:lnTo>
                    <a:pt x="0" y="54027"/>
                  </a:lnTo>
                  <a:lnTo>
                    <a:pt x="2697" y="54027"/>
                  </a:lnTo>
                  <a:lnTo>
                    <a:pt x="269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60" name="Google Shape;6560;p60">
              <a:extLst>
                <a:ext uri="{FF2B5EF4-FFF2-40B4-BE49-F238E27FC236}">
                  <a16:creationId xmlns:a16="http://schemas.microsoft.com/office/drawing/2014/main" id="{E54047FD-C705-5EB3-B0B5-9CC12829E2EA}"/>
                </a:ext>
              </a:extLst>
            </p:cNvPr>
            <p:cNvSpPr/>
            <p:nvPr/>
          </p:nvSpPr>
          <p:spPr>
            <a:xfrm>
              <a:off x="5663165" y="2691123"/>
              <a:ext cx="114269" cy="160313"/>
            </a:xfrm>
            <a:custGeom>
              <a:avLst/>
              <a:gdLst/>
              <a:ahLst/>
              <a:cxnLst/>
              <a:rect l="l" t="t" r="r" b="b"/>
              <a:pathLst>
                <a:path w="4563" h="6365" extrusionOk="0">
                  <a:moveTo>
                    <a:pt x="215" y="0"/>
                  </a:moveTo>
                  <a:cubicBezTo>
                    <a:pt x="107" y="0"/>
                    <a:pt x="0" y="123"/>
                    <a:pt x="87" y="238"/>
                  </a:cubicBezTo>
                  <a:lnTo>
                    <a:pt x="4265" y="6300"/>
                  </a:lnTo>
                  <a:cubicBezTo>
                    <a:pt x="4297" y="6340"/>
                    <a:pt x="4345" y="6364"/>
                    <a:pt x="4393" y="6364"/>
                  </a:cubicBezTo>
                  <a:cubicBezTo>
                    <a:pt x="4426" y="6364"/>
                    <a:pt x="4450" y="6356"/>
                    <a:pt x="4482" y="6340"/>
                  </a:cubicBezTo>
                  <a:cubicBezTo>
                    <a:pt x="4546" y="6292"/>
                    <a:pt x="4563" y="6195"/>
                    <a:pt x="4522" y="6123"/>
                  </a:cubicBezTo>
                  <a:lnTo>
                    <a:pt x="336" y="69"/>
                  </a:lnTo>
                  <a:cubicBezTo>
                    <a:pt x="304" y="20"/>
                    <a:pt x="259" y="0"/>
                    <a:pt x="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p60">
              <a:extLst>
                <a:ext uri="{FF2B5EF4-FFF2-40B4-BE49-F238E27FC236}">
                  <a16:creationId xmlns:a16="http://schemas.microsoft.com/office/drawing/2014/main" id="{5D8356F7-3DC8-ADA0-5F03-83A947909F66}"/>
                </a:ext>
              </a:extLst>
            </p:cNvPr>
            <p:cNvSpPr/>
            <p:nvPr/>
          </p:nvSpPr>
          <p:spPr>
            <a:xfrm>
              <a:off x="1270167" y="4332348"/>
              <a:ext cx="1209344" cy="1114255"/>
            </a:xfrm>
            <a:custGeom>
              <a:avLst/>
              <a:gdLst/>
              <a:ahLst/>
              <a:cxnLst/>
              <a:rect l="l" t="t" r="r" b="b"/>
              <a:pathLst>
                <a:path w="48375" h="44624" extrusionOk="0">
                  <a:moveTo>
                    <a:pt x="3703" y="1"/>
                  </a:moveTo>
                  <a:cubicBezTo>
                    <a:pt x="1997" y="11497"/>
                    <a:pt x="805" y="32033"/>
                    <a:pt x="0" y="42217"/>
                  </a:cubicBezTo>
                  <a:lnTo>
                    <a:pt x="22469" y="42603"/>
                  </a:lnTo>
                  <a:cubicBezTo>
                    <a:pt x="22638" y="40478"/>
                    <a:pt x="22815" y="28917"/>
                    <a:pt x="22984" y="27283"/>
                  </a:cubicBezTo>
                  <a:cubicBezTo>
                    <a:pt x="23000" y="27106"/>
                    <a:pt x="23089" y="26945"/>
                    <a:pt x="23234" y="26840"/>
                  </a:cubicBezTo>
                  <a:cubicBezTo>
                    <a:pt x="23370" y="26953"/>
                    <a:pt x="23451" y="27114"/>
                    <a:pt x="23459" y="27291"/>
                  </a:cubicBezTo>
                  <a:cubicBezTo>
                    <a:pt x="23580" y="28934"/>
                    <a:pt x="23757" y="42072"/>
                    <a:pt x="23966" y="44205"/>
                  </a:cubicBezTo>
                  <a:lnTo>
                    <a:pt x="48375" y="44624"/>
                  </a:lnTo>
                  <a:cubicBezTo>
                    <a:pt x="47924" y="34408"/>
                    <a:pt x="47103" y="12269"/>
                    <a:pt x="45791" y="717"/>
                  </a:cubicBezTo>
                  <a:lnTo>
                    <a:pt x="24739" y="4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60">
              <a:extLst>
                <a:ext uri="{FF2B5EF4-FFF2-40B4-BE49-F238E27FC236}">
                  <a16:creationId xmlns:a16="http://schemas.microsoft.com/office/drawing/2014/main" id="{EFDC9E47-E2AE-A58C-4EE6-34B4045FB7DE}"/>
                </a:ext>
              </a:extLst>
            </p:cNvPr>
            <p:cNvSpPr/>
            <p:nvPr/>
          </p:nvSpPr>
          <p:spPr>
            <a:xfrm>
              <a:off x="1308257" y="2791120"/>
              <a:ext cx="1104598" cy="1639638"/>
            </a:xfrm>
            <a:custGeom>
              <a:avLst/>
              <a:gdLst/>
              <a:ahLst/>
              <a:cxnLst/>
              <a:rect l="l" t="t" r="r" b="b"/>
              <a:pathLst>
                <a:path w="44182" h="65634" extrusionOk="0">
                  <a:moveTo>
                    <a:pt x="27116" y="0"/>
                  </a:moveTo>
                  <a:cubicBezTo>
                    <a:pt x="19619" y="0"/>
                    <a:pt x="8245" y="777"/>
                    <a:pt x="8245" y="777"/>
                  </a:cubicBezTo>
                  <a:cubicBezTo>
                    <a:pt x="8245" y="777"/>
                    <a:pt x="1273" y="2315"/>
                    <a:pt x="452" y="7370"/>
                  </a:cubicBezTo>
                  <a:cubicBezTo>
                    <a:pt x="1" y="10116"/>
                    <a:pt x="2062" y="62934"/>
                    <a:pt x="2062" y="62934"/>
                  </a:cubicBezTo>
                  <a:cubicBezTo>
                    <a:pt x="2062" y="62934"/>
                    <a:pt x="11866" y="65633"/>
                    <a:pt x="23979" y="65633"/>
                  </a:cubicBezTo>
                  <a:cubicBezTo>
                    <a:pt x="30435" y="65633"/>
                    <a:pt x="37548" y="64866"/>
                    <a:pt x="44181" y="62515"/>
                  </a:cubicBezTo>
                  <a:lnTo>
                    <a:pt x="41839" y="10808"/>
                  </a:lnTo>
                  <a:cubicBezTo>
                    <a:pt x="41589" y="5301"/>
                    <a:pt x="37379" y="761"/>
                    <a:pt x="31904" y="181"/>
                  </a:cubicBezTo>
                  <a:lnTo>
                    <a:pt x="31727" y="165"/>
                  </a:lnTo>
                  <a:cubicBezTo>
                    <a:pt x="30579" y="47"/>
                    <a:pt x="28966" y="0"/>
                    <a:pt x="271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19" name="Google Shape;6563;p60">
              <a:extLst>
                <a:ext uri="{FF2B5EF4-FFF2-40B4-BE49-F238E27FC236}">
                  <a16:creationId xmlns:a16="http://schemas.microsoft.com/office/drawing/2014/main" id="{6DAD66E6-2304-6D72-2081-F1E838FC3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950" y="3469525"/>
              <a:ext cx="1067900" cy="447200"/>
            </a:xfrm>
            <a:custGeom>
              <a:avLst/>
              <a:gdLst>
                <a:gd name="T0" fmla="*/ 1 w 42716"/>
                <a:gd name="T1" fmla="*/ 0 h 17888"/>
                <a:gd name="T2" fmla="*/ 1 w 42716"/>
                <a:gd name="T3" fmla="*/ 0 h 17888"/>
                <a:gd name="T4" fmla="*/ 637 w 42716"/>
                <a:gd name="T5" fmla="*/ 17469 h 17888"/>
                <a:gd name="T6" fmla="*/ 4239 w 42716"/>
                <a:gd name="T7" fmla="*/ 17556 h 17888"/>
                <a:gd name="T8" fmla="*/ 26522 w 42716"/>
                <a:gd name="T9" fmla="*/ 12053 h 17888"/>
                <a:gd name="T10" fmla="*/ 26543 w 42716"/>
                <a:gd name="T11" fmla="*/ 12059 h 17888"/>
                <a:gd name="T12" fmla="*/ 42716 w 42716"/>
                <a:gd name="T13" fmla="*/ 17888 h 17888"/>
                <a:gd name="T14" fmla="*/ 42346 w 42716"/>
                <a:gd name="T15" fmla="*/ 12365 h 17888"/>
                <a:gd name="T16" fmla="*/ 37998 w 42716"/>
                <a:gd name="T17" fmla="*/ 9491 h 17888"/>
                <a:gd name="T18" fmla="*/ 20658 w 42716"/>
                <a:gd name="T19" fmla="*/ 3679 h 17888"/>
                <a:gd name="T20" fmla="*/ 5789 w 42716"/>
                <a:gd name="T21" fmla="*/ 419 h 17888"/>
                <a:gd name="T22" fmla="*/ 1 w 42716"/>
                <a:gd name="T23" fmla="*/ 0 h 17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716" h="17888" extrusionOk="0">
                  <a:moveTo>
                    <a:pt x="1" y="0"/>
                  </a:moveTo>
                  <a:lnTo>
                    <a:pt x="1" y="0"/>
                  </a:lnTo>
                  <a:cubicBezTo>
                    <a:pt x="250" y="8026"/>
                    <a:pt x="379" y="10514"/>
                    <a:pt x="637" y="17469"/>
                  </a:cubicBezTo>
                  <a:cubicBezTo>
                    <a:pt x="1892" y="17528"/>
                    <a:pt x="3092" y="17556"/>
                    <a:pt x="4239" y="17556"/>
                  </a:cubicBezTo>
                  <a:cubicBezTo>
                    <a:pt x="20446" y="17556"/>
                    <a:pt x="26069" y="12053"/>
                    <a:pt x="26522" y="12053"/>
                  </a:cubicBezTo>
                  <a:cubicBezTo>
                    <a:pt x="26531" y="12053"/>
                    <a:pt x="26538" y="12055"/>
                    <a:pt x="26543" y="12059"/>
                  </a:cubicBezTo>
                  <a:cubicBezTo>
                    <a:pt x="29159" y="14386"/>
                    <a:pt x="39914" y="16801"/>
                    <a:pt x="42716" y="17888"/>
                  </a:cubicBezTo>
                  <a:lnTo>
                    <a:pt x="42346" y="12365"/>
                  </a:lnTo>
                  <a:lnTo>
                    <a:pt x="37998" y="9491"/>
                  </a:lnTo>
                  <a:lnTo>
                    <a:pt x="20658" y="3679"/>
                  </a:lnTo>
                  <a:lnTo>
                    <a:pt x="5789" y="4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20" name="Google Shape;6564;p60">
              <a:extLst>
                <a:ext uri="{FF2B5EF4-FFF2-40B4-BE49-F238E27FC236}">
                  <a16:creationId xmlns:a16="http://schemas.microsoft.com/office/drawing/2014/main" id="{24905863-64D4-46CC-3EE9-898A4760C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350" y="3412950"/>
              <a:ext cx="748700" cy="508825"/>
            </a:xfrm>
            <a:custGeom>
              <a:avLst/>
              <a:gdLst>
                <a:gd name="T0" fmla="*/ 0 w 29948"/>
                <a:gd name="T1" fmla="*/ 1 h 20353"/>
                <a:gd name="T2" fmla="*/ 3639 w 29948"/>
                <a:gd name="T3" fmla="*/ 7278 h 20353"/>
                <a:gd name="T4" fmla="*/ 29947 w 29948"/>
                <a:gd name="T5" fmla="*/ 20352 h 20353"/>
                <a:gd name="T6" fmla="*/ 29207 w 29948"/>
                <a:gd name="T7" fmla="*/ 4831 h 20353"/>
                <a:gd name="T8" fmla="*/ 19724 w 29948"/>
                <a:gd name="T9" fmla="*/ 2891 h 20353"/>
                <a:gd name="T10" fmla="*/ 9701 w 29948"/>
                <a:gd name="T11" fmla="*/ 1466 h 20353"/>
                <a:gd name="T12" fmla="*/ 0 w 29948"/>
                <a:gd name="T13" fmla="*/ 1 h 20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48" h="20353" extrusionOk="0">
                  <a:moveTo>
                    <a:pt x="0" y="1"/>
                  </a:moveTo>
                  <a:lnTo>
                    <a:pt x="3639" y="7278"/>
                  </a:lnTo>
                  <a:cubicBezTo>
                    <a:pt x="3639" y="7278"/>
                    <a:pt x="14282" y="15538"/>
                    <a:pt x="29947" y="20352"/>
                  </a:cubicBezTo>
                  <a:lnTo>
                    <a:pt x="29207" y="4831"/>
                  </a:lnTo>
                  <a:lnTo>
                    <a:pt x="19724" y="2891"/>
                  </a:lnTo>
                  <a:lnTo>
                    <a:pt x="9701" y="1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21" name="Google Shape;6565;p60">
              <a:extLst>
                <a:ext uri="{FF2B5EF4-FFF2-40B4-BE49-F238E27FC236}">
                  <a16:creationId xmlns:a16="http://schemas.microsoft.com/office/drawing/2014/main" id="{7AEA49C1-2839-52A9-FE2C-62B87F48A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0450" y="3766975"/>
              <a:ext cx="1060250" cy="320225"/>
            </a:xfrm>
            <a:custGeom>
              <a:avLst/>
              <a:gdLst>
                <a:gd name="T0" fmla="*/ 26059 w 42410"/>
                <a:gd name="T1" fmla="*/ 0 h 12809"/>
                <a:gd name="T2" fmla="*/ 25109 w 42410"/>
                <a:gd name="T3" fmla="*/ 556 h 12809"/>
                <a:gd name="T4" fmla="*/ 4668 w 42410"/>
                <a:gd name="T5" fmla="*/ 5927 h 12809"/>
                <a:gd name="T6" fmla="*/ 370 w 42410"/>
                <a:gd name="T7" fmla="*/ 5628 h 12809"/>
                <a:gd name="T8" fmla="*/ 0 w 42410"/>
                <a:gd name="T9" fmla="*/ 2858 h 12809"/>
                <a:gd name="T10" fmla="*/ 0 w 42410"/>
                <a:gd name="T11" fmla="*/ 2858 h 12809"/>
                <a:gd name="T12" fmla="*/ 258 w 42410"/>
                <a:gd name="T13" fmla="*/ 10168 h 12809"/>
                <a:gd name="T14" fmla="*/ 2976 w 42410"/>
                <a:gd name="T15" fmla="*/ 10280 h 12809"/>
                <a:gd name="T16" fmla="*/ 24545 w 42410"/>
                <a:gd name="T17" fmla="*/ 3679 h 12809"/>
                <a:gd name="T18" fmla="*/ 42409 w 42410"/>
                <a:gd name="T19" fmla="*/ 12809 h 12809"/>
                <a:gd name="T20" fmla="*/ 42111 w 42410"/>
                <a:gd name="T21" fmla="*/ 6022 h 12809"/>
                <a:gd name="T22" fmla="*/ 26059 w 42410"/>
                <a:gd name="T23" fmla="*/ 0 h 12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410" h="12809" extrusionOk="0">
                  <a:moveTo>
                    <a:pt x="26059" y="0"/>
                  </a:moveTo>
                  <a:cubicBezTo>
                    <a:pt x="26059" y="0"/>
                    <a:pt x="25181" y="516"/>
                    <a:pt x="25109" y="556"/>
                  </a:cubicBezTo>
                  <a:cubicBezTo>
                    <a:pt x="16813" y="5082"/>
                    <a:pt x="9197" y="5927"/>
                    <a:pt x="4668" y="5927"/>
                  </a:cubicBezTo>
                  <a:cubicBezTo>
                    <a:pt x="1972" y="5927"/>
                    <a:pt x="370" y="5628"/>
                    <a:pt x="370" y="5628"/>
                  </a:cubicBezTo>
                  <a:lnTo>
                    <a:pt x="0" y="2858"/>
                  </a:lnTo>
                  <a:cubicBezTo>
                    <a:pt x="89" y="5410"/>
                    <a:pt x="177" y="7874"/>
                    <a:pt x="258" y="10168"/>
                  </a:cubicBezTo>
                  <a:cubicBezTo>
                    <a:pt x="1176" y="10245"/>
                    <a:pt x="2083" y="10280"/>
                    <a:pt x="2976" y="10280"/>
                  </a:cubicBezTo>
                  <a:cubicBezTo>
                    <a:pt x="15109" y="10280"/>
                    <a:pt x="24545" y="3679"/>
                    <a:pt x="24545" y="3679"/>
                  </a:cubicBezTo>
                  <a:cubicBezTo>
                    <a:pt x="27886" y="9194"/>
                    <a:pt x="38054" y="11883"/>
                    <a:pt x="42409" y="12809"/>
                  </a:cubicBezTo>
                  <a:cubicBezTo>
                    <a:pt x="42409" y="12809"/>
                    <a:pt x="42232" y="6062"/>
                    <a:pt x="42111" y="6022"/>
                  </a:cubicBezTo>
                  <a:cubicBezTo>
                    <a:pt x="32717" y="3349"/>
                    <a:pt x="26059" y="0"/>
                    <a:pt x="26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22" name="Google Shape;6566;p60">
              <a:extLst>
                <a:ext uri="{FF2B5EF4-FFF2-40B4-BE49-F238E27FC236}">
                  <a16:creationId xmlns:a16="http://schemas.microsoft.com/office/drawing/2014/main" id="{06908037-68A2-D8C1-09ED-8298DEEE6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900" y="2609950"/>
              <a:ext cx="301275" cy="435350"/>
            </a:xfrm>
            <a:custGeom>
              <a:avLst/>
              <a:gdLst>
                <a:gd name="T0" fmla="*/ 1538 w 12051"/>
                <a:gd name="T1" fmla="*/ 0 h 17414"/>
                <a:gd name="T2" fmla="*/ 0 w 12051"/>
                <a:gd name="T3" fmla="*/ 9516 h 17414"/>
                <a:gd name="T4" fmla="*/ 6642 w 12051"/>
                <a:gd name="T5" fmla="*/ 17413 h 17414"/>
                <a:gd name="T6" fmla="*/ 6658 w 12051"/>
                <a:gd name="T7" fmla="*/ 17413 h 17414"/>
                <a:gd name="T8" fmla="*/ 11528 w 12051"/>
                <a:gd name="T9" fmla="*/ 9717 h 17414"/>
                <a:gd name="T10" fmla="*/ 9484 w 12051"/>
                <a:gd name="T11" fmla="*/ 56 h 17414"/>
                <a:gd name="T12" fmla="*/ 1538 w 12051"/>
                <a:gd name="T13" fmla="*/ 0 h 17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51" h="17414" extrusionOk="0">
                  <a:moveTo>
                    <a:pt x="1538" y="0"/>
                  </a:moveTo>
                  <a:cubicBezTo>
                    <a:pt x="966" y="3252"/>
                    <a:pt x="467" y="8654"/>
                    <a:pt x="0" y="9516"/>
                  </a:cubicBezTo>
                  <a:cubicBezTo>
                    <a:pt x="0" y="9516"/>
                    <a:pt x="210" y="17365"/>
                    <a:pt x="6642" y="17413"/>
                  </a:cubicBezTo>
                  <a:cubicBezTo>
                    <a:pt x="6647" y="17413"/>
                    <a:pt x="6653" y="17413"/>
                    <a:pt x="6658" y="17413"/>
                  </a:cubicBezTo>
                  <a:cubicBezTo>
                    <a:pt x="9182" y="17413"/>
                    <a:pt x="12051" y="13597"/>
                    <a:pt x="11528" y="9717"/>
                  </a:cubicBezTo>
                  <a:cubicBezTo>
                    <a:pt x="11327" y="8195"/>
                    <a:pt x="10039" y="4428"/>
                    <a:pt x="9484" y="56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23" name="Google Shape;6567;p60">
              <a:extLst>
                <a:ext uri="{FF2B5EF4-FFF2-40B4-BE49-F238E27FC236}">
                  <a16:creationId xmlns:a16="http://schemas.microsoft.com/office/drawing/2014/main" id="{F6807947-BA16-468A-0E5C-15ED6F8F1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700" y="2609950"/>
              <a:ext cx="207325" cy="129425"/>
            </a:xfrm>
            <a:custGeom>
              <a:avLst/>
              <a:gdLst>
                <a:gd name="T0" fmla="*/ 234 w 8293"/>
                <a:gd name="T1" fmla="*/ 0 h 5177"/>
                <a:gd name="T2" fmla="*/ 1 w 8293"/>
                <a:gd name="T3" fmla="*/ 1296 h 5177"/>
                <a:gd name="T4" fmla="*/ 870 w 8293"/>
                <a:gd name="T5" fmla="*/ 3019 h 5177"/>
                <a:gd name="T6" fmla="*/ 4050 w 8293"/>
                <a:gd name="T7" fmla="*/ 5176 h 5177"/>
                <a:gd name="T8" fmla="*/ 7270 w 8293"/>
                <a:gd name="T9" fmla="*/ 3051 h 5177"/>
                <a:gd name="T10" fmla="*/ 8292 w 8293"/>
                <a:gd name="T11" fmla="*/ 1063 h 5177"/>
                <a:gd name="T12" fmla="*/ 8172 w 8293"/>
                <a:gd name="T13" fmla="*/ 48 h 5177"/>
                <a:gd name="T14" fmla="*/ 234 w 8293"/>
                <a:gd name="T15" fmla="*/ 0 h 5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93" h="5177" extrusionOk="0">
                  <a:moveTo>
                    <a:pt x="234" y="0"/>
                  </a:moveTo>
                  <a:cubicBezTo>
                    <a:pt x="162" y="378"/>
                    <a:pt x="89" y="821"/>
                    <a:pt x="1" y="1296"/>
                  </a:cubicBezTo>
                  <a:cubicBezTo>
                    <a:pt x="226" y="1932"/>
                    <a:pt x="500" y="2536"/>
                    <a:pt x="870" y="3019"/>
                  </a:cubicBezTo>
                  <a:cubicBezTo>
                    <a:pt x="1973" y="4428"/>
                    <a:pt x="3172" y="5040"/>
                    <a:pt x="4050" y="5176"/>
                  </a:cubicBezTo>
                  <a:cubicBezTo>
                    <a:pt x="4935" y="5048"/>
                    <a:pt x="6143" y="4452"/>
                    <a:pt x="7270" y="3051"/>
                  </a:cubicBezTo>
                  <a:cubicBezTo>
                    <a:pt x="7721" y="2504"/>
                    <a:pt x="8043" y="1803"/>
                    <a:pt x="8292" y="1063"/>
                  </a:cubicBezTo>
                  <a:cubicBezTo>
                    <a:pt x="8252" y="725"/>
                    <a:pt x="8212" y="387"/>
                    <a:pt x="8172" y="48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E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24" name="Google Shape;6568;p60">
              <a:extLst>
                <a:ext uri="{FF2B5EF4-FFF2-40B4-BE49-F238E27FC236}">
                  <a16:creationId xmlns:a16="http://schemas.microsoft.com/office/drawing/2014/main" id="{1A596AC3-8152-3004-621D-25407003D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00" y="2351025"/>
              <a:ext cx="259850" cy="350300"/>
            </a:xfrm>
            <a:custGeom>
              <a:avLst/>
              <a:gdLst>
                <a:gd name="T0" fmla="*/ 4371 w 10394"/>
                <a:gd name="T1" fmla="*/ 1 h 14012"/>
                <a:gd name="T2" fmla="*/ 492 w 10394"/>
                <a:gd name="T3" fmla="*/ 4674 h 14012"/>
                <a:gd name="T4" fmla="*/ 2134 w 10394"/>
                <a:gd name="T5" fmla="*/ 11854 h 14012"/>
                <a:gd name="T6" fmla="*/ 5314 w 10394"/>
                <a:gd name="T7" fmla="*/ 14012 h 14012"/>
                <a:gd name="T8" fmla="*/ 8534 w 10394"/>
                <a:gd name="T9" fmla="*/ 11895 h 14012"/>
                <a:gd name="T10" fmla="*/ 10313 w 10394"/>
                <a:gd name="T11" fmla="*/ 4730 h 14012"/>
                <a:gd name="T12" fmla="*/ 5840 w 10394"/>
                <a:gd name="T13" fmla="*/ 9 h 14012"/>
                <a:gd name="T14" fmla="*/ 5137 w 10394"/>
                <a:gd name="T15" fmla="*/ 45 h 14012"/>
                <a:gd name="T16" fmla="*/ 4371 w 10394"/>
                <a:gd name="T17" fmla="*/ 1 h 14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94" h="14012" extrusionOk="0">
                  <a:moveTo>
                    <a:pt x="4371" y="1"/>
                  </a:moveTo>
                  <a:cubicBezTo>
                    <a:pt x="0" y="1"/>
                    <a:pt x="492" y="4674"/>
                    <a:pt x="492" y="4674"/>
                  </a:cubicBezTo>
                  <a:cubicBezTo>
                    <a:pt x="492" y="4674"/>
                    <a:pt x="323" y="9528"/>
                    <a:pt x="2134" y="11854"/>
                  </a:cubicBezTo>
                  <a:cubicBezTo>
                    <a:pt x="3237" y="13263"/>
                    <a:pt x="4437" y="13875"/>
                    <a:pt x="5314" y="14012"/>
                  </a:cubicBezTo>
                  <a:cubicBezTo>
                    <a:pt x="6200" y="13883"/>
                    <a:pt x="7407" y="13287"/>
                    <a:pt x="8534" y="11895"/>
                  </a:cubicBezTo>
                  <a:cubicBezTo>
                    <a:pt x="10394" y="9592"/>
                    <a:pt x="10313" y="4730"/>
                    <a:pt x="10313" y="4730"/>
                  </a:cubicBezTo>
                  <a:cubicBezTo>
                    <a:pt x="10313" y="4730"/>
                    <a:pt x="10343" y="9"/>
                    <a:pt x="5840" y="9"/>
                  </a:cubicBezTo>
                  <a:cubicBezTo>
                    <a:pt x="5617" y="9"/>
                    <a:pt x="5383" y="20"/>
                    <a:pt x="5137" y="45"/>
                  </a:cubicBezTo>
                  <a:cubicBezTo>
                    <a:pt x="4866" y="15"/>
                    <a:pt x="4612" y="1"/>
                    <a:pt x="437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25" name="Google Shape;6569;p60">
              <a:extLst>
                <a:ext uri="{FF2B5EF4-FFF2-40B4-BE49-F238E27FC236}">
                  <a16:creationId xmlns:a16="http://schemas.microsoft.com/office/drawing/2014/main" id="{0F7FB76F-8B55-B4A6-0D33-BDB5DCE91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5" y="2511700"/>
              <a:ext cx="234075" cy="189425"/>
            </a:xfrm>
            <a:custGeom>
              <a:avLst/>
              <a:gdLst>
                <a:gd name="T0" fmla="*/ 4778 w 9363"/>
                <a:gd name="T1" fmla="*/ 0 h 7577"/>
                <a:gd name="T2" fmla="*/ 3696 w 9363"/>
                <a:gd name="T3" fmla="*/ 557 h 7577"/>
                <a:gd name="T4" fmla="*/ 0 w 9363"/>
                <a:gd name="T5" fmla="*/ 1596 h 7577"/>
                <a:gd name="T6" fmla="*/ 1401 w 9363"/>
                <a:gd name="T7" fmla="*/ 5419 h 7577"/>
                <a:gd name="T8" fmla="*/ 4581 w 9363"/>
                <a:gd name="T9" fmla="*/ 7577 h 7577"/>
                <a:gd name="T10" fmla="*/ 7077 w 9363"/>
                <a:gd name="T11" fmla="*/ 6224 h 7577"/>
                <a:gd name="T12" fmla="*/ 9266 w 9363"/>
                <a:gd name="T13" fmla="*/ 1708 h 7577"/>
                <a:gd name="T14" fmla="*/ 9274 w 9363"/>
                <a:gd name="T15" fmla="*/ 1660 h 7577"/>
                <a:gd name="T16" fmla="*/ 9274 w 9363"/>
                <a:gd name="T17" fmla="*/ 1660 h 7577"/>
                <a:gd name="T18" fmla="*/ 8319 w 9363"/>
                <a:gd name="T19" fmla="*/ 1809 h 7577"/>
                <a:gd name="T20" fmla="*/ 5821 w 9363"/>
                <a:gd name="T21" fmla="*/ 742 h 7577"/>
                <a:gd name="T22" fmla="*/ 4778 w 9363"/>
                <a:gd name="T23" fmla="*/ 0 h 7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63" h="7577" extrusionOk="0">
                  <a:moveTo>
                    <a:pt x="4778" y="0"/>
                  </a:moveTo>
                  <a:cubicBezTo>
                    <a:pt x="4332" y="0"/>
                    <a:pt x="3907" y="283"/>
                    <a:pt x="3696" y="557"/>
                  </a:cubicBezTo>
                  <a:cubicBezTo>
                    <a:pt x="2842" y="1644"/>
                    <a:pt x="65" y="1587"/>
                    <a:pt x="0" y="1596"/>
                  </a:cubicBezTo>
                  <a:cubicBezTo>
                    <a:pt x="218" y="2948"/>
                    <a:pt x="620" y="4413"/>
                    <a:pt x="1401" y="5419"/>
                  </a:cubicBezTo>
                  <a:cubicBezTo>
                    <a:pt x="2504" y="6828"/>
                    <a:pt x="3704" y="7448"/>
                    <a:pt x="4581" y="7577"/>
                  </a:cubicBezTo>
                  <a:cubicBezTo>
                    <a:pt x="5281" y="7480"/>
                    <a:pt x="6175" y="7078"/>
                    <a:pt x="7077" y="6224"/>
                  </a:cubicBezTo>
                  <a:cubicBezTo>
                    <a:pt x="8590" y="4920"/>
                    <a:pt x="9363" y="2288"/>
                    <a:pt x="9266" y="1708"/>
                  </a:cubicBezTo>
                  <a:lnTo>
                    <a:pt x="9274" y="1660"/>
                  </a:lnTo>
                  <a:cubicBezTo>
                    <a:pt x="8957" y="1764"/>
                    <a:pt x="8634" y="1809"/>
                    <a:pt x="8319" y="1809"/>
                  </a:cubicBezTo>
                  <a:cubicBezTo>
                    <a:pt x="7129" y="1809"/>
                    <a:pt x="6050" y="1175"/>
                    <a:pt x="5821" y="742"/>
                  </a:cubicBezTo>
                  <a:cubicBezTo>
                    <a:pt x="5530" y="193"/>
                    <a:pt x="5147" y="0"/>
                    <a:pt x="47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26" name="Google Shape;6570;p60">
              <a:extLst>
                <a:ext uri="{FF2B5EF4-FFF2-40B4-BE49-F238E27FC236}">
                  <a16:creationId xmlns:a16="http://schemas.microsoft.com/office/drawing/2014/main" id="{81FD4BE3-C099-9C17-B3DD-0F1E64B23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425" y="2479050"/>
              <a:ext cx="32225" cy="72750"/>
            </a:xfrm>
            <a:custGeom>
              <a:avLst/>
              <a:gdLst>
                <a:gd name="T0" fmla="*/ 567 w 1289"/>
                <a:gd name="T1" fmla="*/ 1 h 2910"/>
                <a:gd name="T2" fmla="*/ 298 w 1289"/>
                <a:gd name="T3" fmla="*/ 108 h 2910"/>
                <a:gd name="T4" fmla="*/ 443 w 1289"/>
                <a:gd name="T5" fmla="*/ 1976 h 2910"/>
                <a:gd name="T6" fmla="*/ 1288 w 1289"/>
                <a:gd name="T7" fmla="*/ 2910 h 2910"/>
                <a:gd name="T8" fmla="*/ 1047 w 1289"/>
                <a:gd name="T9" fmla="*/ 108 h 2910"/>
                <a:gd name="T10" fmla="*/ 567 w 1289"/>
                <a:gd name="T11" fmla="*/ 1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9" h="2910" extrusionOk="0">
                  <a:moveTo>
                    <a:pt x="567" y="1"/>
                  </a:moveTo>
                  <a:cubicBezTo>
                    <a:pt x="456" y="1"/>
                    <a:pt x="355" y="28"/>
                    <a:pt x="298" y="108"/>
                  </a:cubicBezTo>
                  <a:cubicBezTo>
                    <a:pt x="137" y="350"/>
                    <a:pt x="0" y="1316"/>
                    <a:pt x="443" y="1976"/>
                  </a:cubicBezTo>
                  <a:cubicBezTo>
                    <a:pt x="886" y="2644"/>
                    <a:pt x="1288" y="2910"/>
                    <a:pt x="1288" y="2910"/>
                  </a:cubicBezTo>
                  <a:lnTo>
                    <a:pt x="1047" y="108"/>
                  </a:lnTo>
                  <a:cubicBezTo>
                    <a:pt x="1047" y="108"/>
                    <a:pt x="789" y="1"/>
                    <a:pt x="567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27" name="Google Shape;6571;p60">
              <a:extLst>
                <a:ext uri="{FF2B5EF4-FFF2-40B4-BE49-F238E27FC236}">
                  <a16:creationId xmlns:a16="http://schemas.microsoft.com/office/drawing/2014/main" id="{091972A9-34AB-E1BD-9F23-BD3D3D135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875" y="2480550"/>
              <a:ext cx="33225" cy="72450"/>
            </a:xfrm>
            <a:custGeom>
              <a:avLst/>
              <a:gdLst>
                <a:gd name="T0" fmla="*/ 781 w 1329"/>
                <a:gd name="T1" fmla="*/ 1 h 2898"/>
                <a:gd name="T2" fmla="*/ 298 w 1329"/>
                <a:gd name="T3" fmla="*/ 104 h 2898"/>
                <a:gd name="T4" fmla="*/ 0 w 1329"/>
                <a:gd name="T5" fmla="*/ 2898 h 2898"/>
                <a:gd name="T6" fmla="*/ 870 w 1329"/>
                <a:gd name="T7" fmla="*/ 1980 h 2898"/>
                <a:gd name="T8" fmla="*/ 1047 w 1329"/>
                <a:gd name="T9" fmla="*/ 104 h 2898"/>
                <a:gd name="T10" fmla="*/ 781 w 1329"/>
                <a:gd name="T11" fmla="*/ 1 h 2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9" h="2898" extrusionOk="0">
                  <a:moveTo>
                    <a:pt x="781" y="1"/>
                  </a:moveTo>
                  <a:cubicBezTo>
                    <a:pt x="559" y="1"/>
                    <a:pt x="298" y="104"/>
                    <a:pt x="298" y="104"/>
                  </a:cubicBezTo>
                  <a:lnTo>
                    <a:pt x="0" y="2898"/>
                  </a:lnTo>
                  <a:cubicBezTo>
                    <a:pt x="0" y="2898"/>
                    <a:pt x="411" y="2632"/>
                    <a:pt x="870" y="1980"/>
                  </a:cubicBezTo>
                  <a:cubicBezTo>
                    <a:pt x="1329" y="1320"/>
                    <a:pt x="1200" y="338"/>
                    <a:pt x="1047" y="104"/>
                  </a:cubicBezTo>
                  <a:cubicBezTo>
                    <a:pt x="993" y="27"/>
                    <a:pt x="892" y="1"/>
                    <a:pt x="78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72" name="Google Shape;6572;p60">
              <a:extLst>
                <a:ext uri="{FF2B5EF4-FFF2-40B4-BE49-F238E27FC236}">
                  <a16:creationId xmlns:a16="http://schemas.microsoft.com/office/drawing/2014/main" id="{1BB74CFA-C7A8-4D75-0715-028B10B6132A}"/>
                </a:ext>
              </a:extLst>
            </p:cNvPr>
            <p:cNvSpPr/>
            <p:nvPr/>
          </p:nvSpPr>
          <p:spPr>
            <a:xfrm>
              <a:off x="1684392" y="2273673"/>
              <a:ext cx="295194" cy="207931"/>
            </a:xfrm>
            <a:custGeom>
              <a:avLst/>
              <a:gdLst/>
              <a:ahLst/>
              <a:cxnLst/>
              <a:rect l="l" t="t" r="r" b="b"/>
              <a:pathLst>
                <a:path w="11819" h="8314" extrusionOk="0">
                  <a:moveTo>
                    <a:pt x="7298" y="0"/>
                  </a:moveTo>
                  <a:cubicBezTo>
                    <a:pt x="6685" y="0"/>
                    <a:pt x="6071" y="128"/>
                    <a:pt x="5491" y="392"/>
                  </a:cubicBezTo>
                  <a:cubicBezTo>
                    <a:pt x="5137" y="553"/>
                    <a:pt x="4791" y="771"/>
                    <a:pt x="4404" y="851"/>
                  </a:cubicBezTo>
                  <a:cubicBezTo>
                    <a:pt x="4256" y="883"/>
                    <a:pt x="4107" y="893"/>
                    <a:pt x="3958" y="893"/>
                  </a:cubicBezTo>
                  <a:cubicBezTo>
                    <a:pt x="3688" y="893"/>
                    <a:pt x="3417" y="860"/>
                    <a:pt x="3145" y="860"/>
                  </a:cubicBezTo>
                  <a:cubicBezTo>
                    <a:pt x="3028" y="860"/>
                    <a:pt x="2911" y="866"/>
                    <a:pt x="2794" y="884"/>
                  </a:cubicBezTo>
                  <a:cubicBezTo>
                    <a:pt x="2094" y="988"/>
                    <a:pt x="1474" y="1495"/>
                    <a:pt x="959" y="2091"/>
                  </a:cubicBezTo>
                  <a:cubicBezTo>
                    <a:pt x="548" y="2574"/>
                    <a:pt x="186" y="3146"/>
                    <a:pt x="65" y="3822"/>
                  </a:cubicBezTo>
                  <a:cubicBezTo>
                    <a:pt x="1" y="4257"/>
                    <a:pt x="1" y="4699"/>
                    <a:pt x="81" y="5126"/>
                  </a:cubicBezTo>
                  <a:cubicBezTo>
                    <a:pt x="188" y="5814"/>
                    <a:pt x="776" y="7657"/>
                    <a:pt x="1300" y="7657"/>
                  </a:cubicBezTo>
                  <a:cubicBezTo>
                    <a:pt x="1487" y="7657"/>
                    <a:pt x="1666" y="7422"/>
                    <a:pt x="1812" y="6817"/>
                  </a:cubicBezTo>
                  <a:cubicBezTo>
                    <a:pt x="1917" y="6358"/>
                    <a:pt x="1901" y="5875"/>
                    <a:pt x="1989" y="5408"/>
                  </a:cubicBezTo>
                  <a:cubicBezTo>
                    <a:pt x="2166" y="4498"/>
                    <a:pt x="2819" y="3766"/>
                    <a:pt x="3559" y="3613"/>
                  </a:cubicBezTo>
                  <a:cubicBezTo>
                    <a:pt x="3609" y="3598"/>
                    <a:pt x="3658" y="3592"/>
                    <a:pt x="3707" y="3592"/>
                  </a:cubicBezTo>
                  <a:cubicBezTo>
                    <a:pt x="3769" y="3592"/>
                    <a:pt x="3830" y="3603"/>
                    <a:pt x="3889" y="3621"/>
                  </a:cubicBezTo>
                  <a:cubicBezTo>
                    <a:pt x="4026" y="3685"/>
                    <a:pt x="4131" y="3822"/>
                    <a:pt x="4235" y="3951"/>
                  </a:cubicBezTo>
                  <a:cubicBezTo>
                    <a:pt x="4547" y="4285"/>
                    <a:pt x="4950" y="4402"/>
                    <a:pt x="5371" y="4402"/>
                  </a:cubicBezTo>
                  <a:cubicBezTo>
                    <a:pt x="5712" y="4402"/>
                    <a:pt x="6065" y="4325"/>
                    <a:pt x="6393" y="4224"/>
                  </a:cubicBezTo>
                  <a:cubicBezTo>
                    <a:pt x="6886" y="4080"/>
                    <a:pt x="7397" y="3903"/>
                    <a:pt x="7887" y="3903"/>
                  </a:cubicBezTo>
                  <a:cubicBezTo>
                    <a:pt x="8134" y="3903"/>
                    <a:pt x="8375" y="3948"/>
                    <a:pt x="8607" y="4063"/>
                  </a:cubicBezTo>
                  <a:cubicBezTo>
                    <a:pt x="9283" y="4393"/>
                    <a:pt x="9685" y="5239"/>
                    <a:pt x="9983" y="6060"/>
                  </a:cubicBezTo>
                  <a:cubicBezTo>
                    <a:pt x="10281" y="6873"/>
                    <a:pt x="10547" y="7750"/>
                    <a:pt x="11110" y="8314"/>
                  </a:cubicBezTo>
                  <a:cubicBezTo>
                    <a:pt x="11811" y="7211"/>
                    <a:pt x="11819" y="5690"/>
                    <a:pt x="11779" y="4289"/>
                  </a:cubicBezTo>
                  <a:cubicBezTo>
                    <a:pt x="11771" y="3774"/>
                    <a:pt x="11754" y="3242"/>
                    <a:pt x="11585" y="2767"/>
                  </a:cubicBezTo>
                  <a:cubicBezTo>
                    <a:pt x="11448" y="2405"/>
                    <a:pt x="11247" y="2075"/>
                    <a:pt x="10998" y="1785"/>
                  </a:cubicBezTo>
                  <a:cubicBezTo>
                    <a:pt x="10020" y="630"/>
                    <a:pt x="8660" y="0"/>
                    <a:pt x="7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3" name="Google Shape;6573;p60">
              <a:extLst>
                <a:ext uri="{FF2B5EF4-FFF2-40B4-BE49-F238E27FC236}">
                  <a16:creationId xmlns:a16="http://schemas.microsoft.com/office/drawing/2014/main" id="{85A70F8D-4F95-393D-6E1A-4ADEEFFB1BF2}"/>
                </a:ext>
              </a:extLst>
            </p:cNvPr>
            <p:cNvSpPr/>
            <p:nvPr/>
          </p:nvSpPr>
          <p:spPr>
            <a:xfrm>
              <a:off x="1795487" y="2478430"/>
              <a:ext cx="12697" cy="26983"/>
            </a:xfrm>
            <a:custGeom>
              <a:avLst/>
              <a:gdLst/>
              <a:ahLst/>
              <a:cxnLst/>
              <a:rect l="l" t="t" r="r" b="b"/>
              <a:pathLst>
                <a:path w="525" h="1080" extrusionOk="0">
                  <a:moveTo>
                    <a:pt x="292" y="1"/>
                  </a:moveTo>
                  <a:cubicBezTo>
                    <a:pt x="158" y="1"/>
                    <a:pt x="33" y="231"/>
                    <a:pt x="17" y="524"/>
                  </a:cubicBezTo>
                  <a:cubicBezTo>
                    <a:pt x="1" y="830"/>
                    <a:pt x="97" y="1072"/>
                    <a:pt x="234" y="1080"/>
                  </a:cubicBezTo>
                  <a:cubicBezTo>
                    <a:pt x="237" y="1080"/>
                    <a:pt x="239" y="1080"/>
                    <a:pt x="241" y="1080"/>
                  </a:cubicBezTo>
                  <a:cubicBezTo>
                    <a:pt x="375" y="1080"/>
                    <a:pt x="492" y="849"/>
                    <a:pt x="508" y="557"/>
                  </a:cubicBezTo>
                  <a:cubicBezTo>
                    <a:pt x="524" y="259"/>
                    <a:pt x="436" y="9"/>
                    <a:pt x="299" y="1"/>
                  </a:cubicBezTo>
                  <a:cubicBezTo>
                    <a:pt x="296" y="1"/>
                    <a:pt x="29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4" name="Google Shape;6574;p60">
              <a:extLst>
                <a:ext uri="{FF2B5EF4-FFF2-40B4-BE49-F238E27FC236}">
                  <a16:creationId xmlns:a16="http://schemas.microsoft.com/office/drawing/2014/main" id="{F37149B6-0412-C908-1EFC-E3D5214E8C53}"/>
                </a:ext>
              </a:extLst>
            </p:cNvPr>
            <p:cNvSpPr/>
            <p:nvPr/>
          </p:nvSpPr>
          <p:spPr>
            <a:xfrm>
              <a:off x="1743113" y="2429225"/>
              <a:ext cx="82527" cy="31745"/>
            </a:xfrm>
            <a:custGeom>
              <a:avLst/>
              <a:gdLst/>
              <a:ahLst/>
              <a:cxnLst/>
              <a:rect l="l" t="t" r="r" b="b"/>
              <a:pathLst>
                <a:path w="3256" h="1290" extrusionOk="0">
                  <a:moveTo>
                    <a:pt x="1663" y="0"/>
                  </a:moveTo>
                  <a:cubicBezTo>
                    <a:pt x="1383" y="0"/>
                    <a:pt x="1093" y="82"/>
                    <a:pt x="838" y="315"/>
                  </a:cubicBezTo>
                  <a:cubicBezTo>
                    <a:pt x="1" y="1081"/>
                    <a:pt x="481" y="1289"/>
                    <a:pt x="629" y="1289"/>
                  </a:cubicBezTo>
                  <a:cubicBezTo>
                    <a:pt x="632" y="1289"/>
                    <a:pt x="634" y="1289"/>
                    <a:pt x="637" y="1289"/>
                  </a:cubicBezTo>
                  <a:cubicBezTo>
                    <a:pt x="740" y="1283"/>
                    <a:pt x="1635" y="839"/>
                    <a:pt x="2251" y="839"/>
                  </a:cubicBezTo>
                  <a:cubicBezTo>
                    <a:pt x="2454" y="839"/>
                    <a:pt x="2626" y="888"/>
                    <a:pt x="2730" y="1015"/>
                  </a:cubicBezTo>
                  <a:cubicBezTo>
                    <a:pt x="2730" y="1015"/>
                    <a:pt x="2743" y="1016"/>
                    <a:pt x="2764" y="1016"/>
                  </a:cubicBezTo>
                  <a:cubicBezTo>
                    <a:pt x="2884" y="1016"/>
                    <a:pt x="3256" y="976"/>
                    <a:pt x="2907" y="436"/>
                  </a:cubicBezTo>
                  <a:cubicBezTo>
                    <a:pt x="2907" y="436"/>
                    <a:pt x="2311" y="0"/>
                    <a:pt x="16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5" name="Google Shape;6575;p60">
              <a:extLst>
                <a:ext uri="{FF2B5EF4-FFF2-40B4-BE49-F238E27FC236}">
                  <a16:creationId xmlns:a16="http://schemas.microsoft.com/office/drawing/2014/main" id="{277F8682-885B-0244-DA01-6B8D5A7A07B5}"/>
                </a:ext>
              </a:extLst>
            </p:cNvPr>
            <p:cNvSpPr/>
            <p:nvPr/>
          </p:nvSpPr>
          <p:spPr>
            <a:xfrm>
              <a:off x="1870078" y="2478430"/>
              <a:ext cx="12697" cy="26983"/>
            </a:xfrm>
            <a:custGeom>
              <a:avLst/>
              <a:gdLst/>
              <a:ahLst/>
              <a:cxnLst/>
              <a:rect l="l" t="t" r="r" b="b"/>
              <a:pathLst>
                <a:path w="508" h="1080" extrusionOk="0">
                  <a:moveTo>
                    <a:pt x="249" y="0"/>
                  </a:moveTo>
                  <a:cubicBezTo>
                    <a:pt x="247" y="0"/>
                    <a:pt x="244" y="0"/>
                    <a:pt x="242" y="0"/>
                  </a:cubicBezTo>
                  <a:cubicBezTo>
                    <a:pt x="105" y="0"/>
                    <a:pt x="1" y="242"/>
                    <a:pt x="9" y="540"/>
                  </a:cubicBezTo>
                  <a:cubicBezTo>
                    <a:pt x="17" y="846"/>
                    <a:pt x="137" y="1079"/>
                    <a:pt x="274" y="1079"/>
                  </a:cubicBezTo>
                  <a:cubicBezTo>
                    <a:pt x="403" y="1079"/>
                    <a:pt x="508" y="830"/>
                    <a:pt x="508" y="532"/>
                  </a:cubicBezTo>
                  <a:cubicBezTo>
                    <a:pt x="500" y="239"/>
                    <a:pt x="383" y="0"/>
                    <a:pt x="2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6" name="Google Shape;6576;p60">
              <a:extLst>
                <a:ext uri="{FF2B5EF4-FFF2-40B4-BE49-F238E27FC236}">
                  <a16:creationId xmlns:a16="http://schemas.microsoft.com/office/drawing/2014/main" id="{C423A734-3641-0687-DDFE-34E75CB3DA0A}"/>
                </a:ext>
              </a:extLst>
            </p:cNvPr>
            <p:cNvSpPr/>
            <p:nvPr/>
          </p:nvSpPr>
          <p:spPr>
            <a:xfrm>
              <a:off x="1855795" y="2430813"/>
              <a:ext cx="80940" cy="33332"/>
            </a:xfrm>
            <a:custGeom>
              <a:avLst/>
              <a:gdLst/>
              <a:ahLst/>
              <a:cxnLst/>
              <a:rect l="l" t="t" r="r" b="b"/>
              <a:pathLst>
                <a:path w="3268" h="1329" extrusionOk="0">
                  <a:moveTo>
                    <a:pt x="1595" y="1"/>
                  </a:moveTo>
                  <a:cubicBezTo>
                    <a:pt x="966" y="1"/>
                    <a:pt x="386" y="395"/>
                    <a:pt x="386" y="395"/>
                  </a:cubicBezTo>
                  <a:cubicBezTo>
                    <a:pt x="1" y="951"/>
                    <a:pt x="419" y="983"/>
                    <a:pt x="519" y="983"/>
                  </a:cubicBezTo>
                  <a:cubicBezTo>
                    <a:pt x="532" y="983"/>
                    <a:pt x="539" y="982"/>
                    <a:pt x="539" y="982"/>
                  </a:cubicBezTo>
                  <a:cubicBezTo>
                    <a:pt x="642" y="865"/>
                    <a:pt x="802" y="820"/>
                    <a:pt x="988" y="820"/>
                  </a:cubicBezTo>
                  <a:cubicBezTo>
                    <a:pt x="1607" y="820"/>
                    <a:pt x="2519" y="1316"/>
                    <a:pt x="2624" y="1329"/>
                  </a:cubicBezTo>
                  <a:cubicBezTo>
                    <a:pt x="2627" y="1329"/>
                    <a:pt x="2630" y="1329"/>
                    <a:pt x="2633" y="1329"/>
                  </a:cubicBezTo>
                  <a:cubicBezTo>
                    <a:pt x="2782" y="1329"/>
                    <a:pt x="3268" y="1135"/>
                    <a:pt x="2463" y="346"/>
                  </a:cubicBezTo>
                  <a:cubicBezTo>
                    <a:pt x="2200" y="88"/>
                    <a:pt x="1892" y="1"/>
                    <a:pt x="1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33" name="Google Shape;6577;p60">
              <a:extLst>
                <a:ext uri="{FF2B5EF4-FFF2-40B4-BE49-F238E27FC236}">
                  <a16:creationId xmlns:a16="http://schemas.microsoft.com/office/drawing/2014/main" id="{0552FBD0-68F8-0A37-B86D-21C5AC691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625" y="2849850"/>
              <a:ext cx="627025" cy="1061850"/>
            </a:xfrm>
            <a:custGeom>
              <a:avLst/>
              <a:gdLst>
                <a:gd name="T0" fmla="*/ 18029 w 25081"/>
                <a:gd name="T1" fmla="*/ 0 h 42474"/>
                <a:gd name="T2" fmla="*/ 1397 w 25081"/>
                <a:gd name="T3" fmla="*/ 32548 h 42474"/>
                <a:gd name="T4" fmla="*/ 20162 w 25081"/>
                <a:gd name="T5" fmla="*/ 42473 h 42474"/>
                <a:gd name="T6" fmla="*/ 25081 w 25081"/>
                <a:gd name="T7" fmla="*/ 42240 h 42474"/>
                <a:gd name="T8" fmla="*/ 18029 w 25081"/>
                <a:gd name="T9" fmla="*/ 0 h 42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81" h="42474" extrusionOk="0">
                  <a:moveTo>
                    <a:pt x="18029" y="0"/>
                  </a:moveTo>
                  <a:cubicBezTo>
                    <a:pt x="18029" y="0"/>
                    <a:pt x="6348" y="7728"/>
                    <a:pt x="1397" y="32548"/>
                  </a:cubicBezTo>
                  <a:cubicBezTo>
                    <a:pt x="1" y="39549"/>
                    <a:pt x="10103" y="42473"/>
                    <a:pt x="20162" y="42473"/>
                  </a:cubicBezTo>
                  <a:cubicBezTo>
                    <a:pt x="21820" y="42473"/>
                    <a:pt x="23477" y="42394"/>
                    <a:pt x="25081" y="42240"/>
                  </a:cubicBezTo>
                  <a:lnTo>
                    <a:pt x="180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34" name="Google Shape;6578;p60">
              <a:extLst>
                <a:ext uri="{FF2B5EF4-FFF2-40B4-BE49-F238E27FC236}">
                  <a16:creationId xmlns:a16="http://schemas.microsoft.com/office/drawing/2014/main" id="{701859D4-21F8-E005-E3D2-F8B37C9F2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650" y="3449800"/>
              <a:ext cx="627000" cy="461775"/>
            </a:xfrm>
            <a:custGeom>
              <a:avLst/>
              <a:gdLst>
                <a:gd name="T0" fmla="*/ 3537 w 25080"/>
                <a:gd name="T1" fmla="*/ 0 h 18471"/>
                <a:gd name="T2" fmla="*/ 1396 w 25080"/>
                <a:gd name="T3" fmla="*/ 8550 h 18471"/>
                <a:gd name="T4" fmla="*/ 20135 w 25080"/>
                <a:gd name="T5" fmla="*/ 18470 h 18471"/>
                <a:gd name="T6" fmla="*/ 25080 w 25080"/>
                <a:gd name="T7" fmla="*/ 18234 h 18471"/>
                <a:gd name="T8" fmla="*/ 22319 w 25080"/>
                <a:gd name="T9" fmla="*/ 1683 h 18471"/>
                <a:gd name="T10" fmla="*/ 20161 w 25080"/>
                <a:gd name="T11" fmla="*/ 1208 h 18471"/>
                <a:gd name="T12" fmla="*/ 3537 w 25080"/>
                <a:gd name="T13" fmla="*/ 0 h 18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80" h="18471" extrusionOk="0">
                  <a:moveTo>
                    <a:pt x="3537" y="0"/>
                  </a:moveTo>
                  <a:cubicBezTo>
                    <a:pt x="2684" y="2818"/>
                    <a:pt x="1967" y="5668"/>
                    <a:pt x="1396" y="8550"/>
                  </a:cubicBezTo>
                  <a:cubicBezTo>
                    <a:pt x="1" y="15544"/>
                    <a:pt x="10085" y="18470"/>
                    <a:pt x="20135" y="18470"/>
                  </a:cubicBezTo>
                  <a:cubicBezTo>
                    <a:pt x="21801" y="18470"/>
                    <a:pt x="23467" y="18390"/>
                    <a:pt x="25080" y="18234"/>
                  </a:cubicBezTo>
                  <a:lnTo>
                    <a:pt x="22319" y="1683"/>
                  </a:lnTo>
                  <a:lnTo>
                    <a:pt x="20161" y="1208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79" name="Google Shape;6579;p60">
              <a:extLst>
                <a:ext uri="{FF2B5EF4-FFF2-40B4-BE49-F238E27FC236}">
                  <a16:creationId xmlns:a16="http://schemas.microsoft.com/office/drawing/2014/main" id="{D0513D70-A22B-A10A-93C5-9C31F6506BEC}"/>
                </a:ext>
              </a:extLst>
            </p:cNvPr>
            <p:cNvSpPr/>
            <p:nvPr/>
          </p:nvSpPr>
          <p:spPr>
            <a:xfrm>
              <a:off x="1463789" y="3267297"/>
              <a:ext cx="38090" cy="195233"/>
            </a:xfrm>
            <a:custGeom>
              <a:avLst/>
              <a:gdLst/>
              <a:ahLst/>
              <a:cxnLst/>
              <a:rect l="l" t="t" r="r" b="b"/>
              <a:pathLst>
                <a:path w="1482" h="7802" extrusionOk="0">
                  <a:moveTo>
                    <a:pt x="1304" y="1"/>
                  </a:moveTo>
                  <a:cubicBezTo>
                    <a:pt x="1208" y="1"/>
                    <a:pt x="1135" y="73"/>
                    <a:pt x="1135" y="170"/>
                  </a:cubicBezTo>
                  <a:cubicBezTo>
                    <a:pt x="1135" y="218"/>
                    <a:pt x="1039" y="4702"/>
                    <a:pt x="32" y="7568"/>
                  </a:cubicBezTo>
                  <a:cubicBezTo>
                    <a:pt x="0" y="7656"/>
                    <a:pt x="48" y="7761"/>
                    <a:pt x="137" y="7785"/>
                  </a:cubicBezTo>
                  <a:cubicBezTo>
                    <a:pt x="161" y="7793"/>
                    <a:pt x="177" y="7801"/>
                    <a:pt x="201" y="7801"/>
                  </a:cubicBezTo>
                  <a:cubicBezTo>
                    <a:pt x="274" y="7801"/>
                    <a:pt x="330" y="7753"/>
                    <a:pt x="362" y="7681"/>
                  </a:cubicBezTo>
                  <a:cubicBezTo>
                    <a:pt x="1385" y="4766"/>
                    <a:pt x="1473" y="218"/>
                    <a:pt x="1473" y="178"/>
                  </a:cubicBezTo>
                  <a:cubicBezTo>
                    <a:pt x="1481" y="81"/>
                    <a:pt x="1401" y="1"/>
                    <a:pt x="1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36" name="Google Shape;6580;p60">
              <a:extLst>
                <a:ext uri="{FF2B5EF4-FFF2-40B4-BE49-F238E27FC236}">
                  <a16:creationId xmlns:a16="http://schemas.microsoft.com/office/drawing/2014/main" id="{BEBFB328-7A08-E6E1-E96C-369139ABE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8875" y="2860300"/>
              <a:ext cx="639350" cy="1041750"/>
            </a:xfrm>
            <a:custGeom>
              <a:avLst/>
              <a:gdLst>
                <a:gd name="T0" fmla="*/ 8324 w 25574"/>
                <a:gd name="T1" fmla="*/ 1 h 41670"/>
                <a:gd name="T2" fmla="*/ 0 w 25574"/>
                <a:gd name="T3" fmla="*/ 36920 h 41670"/>
                <a:gd name="T4" fmla="*/ 15404 w 25574"/>
                <a:gd name="T5" fmla="*/ 41669 h 41670"/>
                <a:gd name="T6" fmla="*/ 24763 w 25574"/>
                <a:gd name="T7" fmla="*/ 33426 h 41670"/>
                <a:gd name="T8" fmla="*/ 8324 w 25574"/>
                <a:gd name="T9" fmla="*/ 1 h 4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74" h="41670" extrusionOk="0">
                  <a:moveTo>
                    <a:pt x="8324" y="1"/>
                  </a:moveTo>
                  <a:lnTo>
                    <a:pt x="0" y="36920"/>
                  </a:lnTo>
                  <a:cubicBezTo>
                    <a:pt x="5879" y="40242"/>
                    <a:pt x="11203" y="41669"/>
                    <a:pt x="15404" y="41669"/>
                  </a:cubicBezTo>
                  <a:cubicBezTo>
                    <a:pt x="21787" y="41669"/>
                    <a:pt x="25574" y="38373"/>
                    <a:pt x="24763" y="33426"/>
                  </a:cubicBezTo>
                  <a:cubicBezTo>
                    <a:pt x="20649" y="8454"/>
                    <a:pt x="8324" y="1"/>
                    <a:pt x="8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37" name="Google Shape;6581;p60">
              <a:extLst>
                <a:ext uri="{FF2B5EF4-FFF2-40B4-BE49-F238E27FC236}">
                  <a16:creationId xmlns:a16="http://schemas.microsoft.com/office/drawing/2014/main" id="{2E93A2F4-9C6D-823C-99CE-4C45018B8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3825" y="3534925"/>
              <a:ext cx="323850" cy="387250"/>
            </a:xfrm>
            <a:custGeom>
              <a:avLst/>
              <a:gdLst>
                <a:gd name="T0" fmla="*/ 1 w 12954"/>
                <a:gd name="T1" fmla="*/ 0 h 15490"/>
                <a:gd name="T2" fmla="*/ 1160 w 12954"/>
                <a:gd name="T3" fmla="*/ 15143 h 15490"/>
                <a:gd name="T4" fmla="*/ 1168 w 12954"/>
                <a:gd name="T5" fmla="*/ 15425 h 15490"/>
                <a:gd name="T6" fmla="*/ 2556 w 12954"/>
                <a:gd name="T7" fmla="*/ 15489 h 15490"/>
                <a:gd name="T8" fmla="*/ 12157 w 12954"/>
                <a:gd name="T9" fmla="*/ 6489 h 15490"/>
                <a:gd name="T10" fmla="*/ 10974 w 12954"/>
                <a:gd name="T11" fmla="*/ 129 h 15490"/>
                <a:gd name="T12" fmla="*/ 1 w 12954"/>
                <a:gd name="T13" fmla="*/ 0 h 15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4" h="15490" extrusionOk="0">
                  <a:moveTo>
                    <a:pt x="1" y="0"/>
                  </a:moveTo>
                  <a:lnTo>
                    <a:pt x="1160" y="15143"/>
                  </a:lnTo>
                  <a:lnTo>
                    <a:pt x="1168" y="15425"/>
                  </a:lnTo>
                  <a:cubicBezTo>
                    <a:pt x="1642" y="15468"/>
                    <a:pt x="2105" y="15489"/>
                    <a:pt x="2556" y="15489"/>
                  </a:cubicBezTo>
                  <a:cubicBezTo>
                    <a:pt x="8908" y="15489"/>
                    <a:pt x="12954" y="11329"/>
                    <a:pt x="12157" y="6489"/>
                  </a:cubicBezTo>
                  <a:cubicBezTo>
                    <a:pt x="11714" y="3808"/>
                    <a:pt x="11585" y="2464"/>
                    <a:pt x="10974" y="1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38" name="Google Shape;6582;p60">
              <a:extLst>
                <a:ext uri="{FF2B5EF4-FFF2-40B4-BE49-F238E27FC236}">
                  <a16:creationId xmlns:a16="http://schemas.microsoft.com/office/drawing/2014/main" id="{EACFFFEC-CFD2-6570-3F63-46B9F224B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3825" y="3534925"/>
              <a:ext cx="323850" cy="387250"/>
            </a:xfrm>
            <a:custGeom>
              <a:avLst/>
              <a:gdLst>
                <a:gd name="T0" fmla="*/ 1 w 12954"/>
                <a:gd name="T1" fmla="*/ 0 h 15490"/>
                <a:gd name="T2" fmla="*/ 1160 w 12954"/>
                <a:gd name="T3" fmla="*/ 15143 h 15490"/>
                <a:gd name="T4" fmla="*/ 1168 w 12954"/>
                <a:gd name="T5" fmla="*/ 15425 h 15490"/>
                <a:gd name="T6" fmla="*/ 2556 w 12954"/>
                <a:gd name="T7" fmla="*/ 15489 h 15490"/>
                <a:gd name="T8" fmla="*/ 12157 w 12954"/>
                <a:gd name="T9" fmla="*/ 6489 h 15490"/>
                <a:gd name="T10" fmla="*/ 10974 w 12954"/>
                <a:gd name="T11" fmla="*/ 129 h 15490"/>
                <a:gd name="T12" fmla="*/ 1 w 12954"/>
                <a:gd name="T13" fmla="*/ 0 h 15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4" h="15490" extrusionOk="0">
                  <a:moveTo>
                    <a:pt x="1" y="0"/>
                  </a:moveTo>
                  <a:lnTo>
                    <a:pt x="1160" y="15143"/>
                  </a:lnTo>
                  <a:lnTo>
                    <a:pt x="1168" y="15425"/>
                  </a:lnTo>
                  <a:cubicBezTo>
                    <a:pt x="1642" y="15468"/>
                    <a:pt x="2105" y="15489"/>
                    <a:pt x="2556" y="15489"/>
                  </a:cubicBezTo>
                  <a:cubicBezTo>
                    <a:pt x="8908" y="15489"/>
                    <a:pt x="12954" y="11329"/>
                    <a:pt x="12157" y="6489"/>
                  </a:cubicBezTo>
                  <a:cubicBezTo>
                    <a:pt x="11714" y="3808"/>
                    <a:pt x="11585" y="2464"/>
                    <a:pt x="10974" y="12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39" name="Google Shape;6583;p60">
              <a:extLst>
                <a:ext uri="{FF2B5EF4-FFF2-40B4-BE49-F238E27FC236}">
                  <a16:creationId xmlns:a16="http://schemas.microsoft.com/office/drawing/2014/main" id="{0624D72A-A5F7-EFF2-5AD2-844B61CE4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2450" y="3482800"/>
              <a:ext cx="409850" cy="428775"/>
            </a:xfrm>
            <a:custGeom>
              <a:avLst/>
              <a:gdLst>
                <a:gd name="T0" fmla="*/ 5338 w 16394"/>
                <a:gd name="T1" fmla="*/ 0 h 17151"/>
                <a:gd name="T2" fmla="*/ 1 w 16394"/>
                <a:gd name="T3" fmla="*/ 10587 h 17151"/>
                <a:gd name="T4" fmla="*/ 16362 w 16394"/>
                <a:gd name="T5" fmla="*/ 17150 h 17151"/>
                <a:gd name="T6" fmla="*/ 16391 w 16394"/>
                <a:gd name="T7" fmla="*/ 17140 h 17151"/>
                <a:gd name="T8" fmla="*/ 15393 w 16394"/>
                <a:gd name="T9" fmla="*/ 2053 h 17151"/>
                <a:gd name="T10" fmla="*/ 11368 w 16394"/>
                <a:gd name="T11" fmla="*/ 1989 h 17151"/>
                <a:gd name="T12" fmla="*/ 5338 w 16394"/>
                <a:gd name="T13" fmla="*/ 0 h 17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94" h="17151" extrusionOk="0">
                  <a:moveTo>
                    <a:pt x="5338" y="0"/>
                  </a:moveTo>
                  <a:lnTo>
                    <a:pt x="1" y="10587"/>
                  </a:lnTo>
                  <a:cubicBezTo>
                    <a:pt x="4622" y="13891"/>
                    <a:pt x="15717" y="17150"/>
                    <a:pt x="16362" y="17150"/>
                  </a:cubicBezTo>
                  <a:cubicBezTo>
                    <a:pt x="16383" y="17150"/>
                    <a:pt x="16393" y="17147"/>
                    <a:pt x="16391" y="17140"/>
                  </a:cubicBezTo>
                  <a:lnTo>
                    <a:pt x="15393" y="2053"/>
                  </a:lnTo>
                  <a:cubicBezTo>
                    <a:pt x="15393" y="2053"/>
                    <a:pt x="11456" y="2029"/>
                    <a:pt x="11368" y="1989"/>
                  </a:cubicBezTo>
                  <a:cubicBezTo>
                    <a:pt x="8413" y="741"/>
                    <a:pt x="5338" y="0"/>
                    <a:pt x="5338" y="0"/>
                  </a:cubicBez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40" name="Google Shape;6584;p60">
              <a:extLst>
                <a:ext uri="{FF2B5EF4-FFF2-40B4-BE49-F238E27FC236}">
                  <a16:creationId xmlns:a16="http://schemas.microsoft.com/office/drawing/2014/main" id="{1541F7D6-6A82-DB0E-B883-3EDA542E9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625" y="3532500"/>
              <a:ext cx="386650" cy="64225"/>
            </a:xfrm>
            <a:custGeom>
              <a:avLst/>
              <a:gdLst>
                <a:gd name="T0" fmla="*/ 1 w 15466"/>
                <a:gd name="T1" fmla="*/ 1 h 2569"/>
                <a:gd name="T2" fmla="*/ 1112 w 15466"/>
                <a:gd name="T3" fmla="*/ 870 h 2569"/>
                <a:gd name="T4" fmla="*/ 15465 w 15466"/>
                <a:gd name="T5" fmla="*/ 2569 h 2569"/>
                <a:gd name="T6" fmla="*/ 14878 w 15466"/>
                <a:gd name="T7" fmla="*/ 97 h 2569"/>
                <a:gd name="T8" fmla="*/ 1 w 15466"/>
                <a:gd name="T9" fmla="*/ 1 h 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66" h="2569" extrusionOk="0">
                  <a:moveTo>
                    <a:pt x="1" y="1"/>
                  </a:moveTo>
                  <a:lnTo>
                    <a:pt x="1112" y="870"/>
                  </a:lnTo>
                  <a:lnTo>
                    <a:pt x="15465" y="2569"/>
                  </a:lnTo>
                  <a:lnTo>
                    <a:pt x="14878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41" name="Google Shape;6585;p60">
              <a:extLst>
                <a:ext uri="{FF2B5EF4-FFF2-40B4-BE49-F238E27FC236}">
                  <a16:creationId xmlns:a16="http://schemas.microsoft.com/office/drawing/2014/main" id="{83ECB284-BD30-F8F0-C3A3-C2C574365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250" y="3409750"/>
              <a:ext cx="462925" cy="126800"/>
            </a:xfrm>
            <a:custGeom>
              <a:avLst/>
              <a:gdLst>
                <a:gd name="T0" fmla="*/ 17309 w 18517"/>
                <a:gd name="T1" fmla="*/ 0 h 5072"/>
                <a:gd name="T2" fmla="*/ 1 w 18517"/>
                <a:gd name="T3" fmla="*/ 1457 h 5072"/>
                <a:gd name="T4" fmla="*/ 991 w 18517"/>
                <a:gd name="T5" fmla="*/ 3719 h 5072"/>
                <a:gd name="T6" fmla="*/ 2392 w 18517"/>
                <a:gd name="T7" fmla="*/ 5024 h 5072"/>
                <a:gd name="T8" fmla="*/ 18517 w 18517"/>
                <a:gd name="T9" fmla="*/ 5072 h 5072"/>
                <a:gd name="T10" fmla="*/ 17309 w 18517"/>
                <a:gd name="T11" fmla="*/ 0 h 5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17" h="5072" extrusionOk="0">
                  <a:moveTo>
                    <a:pt x="17309" y="0"/>
                  </a:moveTo>
                  <a:lnTo>
                    <a:pt x="1" y="1457"/>
                  </a:lnTo>
                  <a:lnTo>
                    <a:pt x="991" y="3719"/>
                  </a:lnTo>
                  <a:lnTo>
                    <a:pt x="2392" y="5024"/>
                  </a:lnTo>
                  <a:lnTo>
                    <a:pt x="18517" y="5072"/>
                  </a:lnTo>
                  <a:lnTo>
                    <a:pt x="17309" y="0"/>
                  </a:lnTo>
                  <a:close/>
                </a:path>
              </a:pathLst>
            </a:custGeom>
            <a:solidFill>
              <a:srgbClr val="097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86" name="Google Shape;6586;p60">
              <a:extLst>
                <a:ext uri="{FF2B5EF4-FFF2-40B4-BE49-F238E27FC236}">
                  <a16:creationId xmlns:a16="http://schemas.microsoft.com/office/drawing/2014/main" id="{F31BB15F-1876-5528-329E-D60D91AD57B7}"/>
                </a:ext>
              </a:extLst>
            </p:cNvPr>
            <p:cNvSpPr/>
            <p:nvPr/>
          </p:nvSpPr>
          <p:spPr>
            <a:xfrm>
              <a:off x="1001954" y="3383168"/>
              <a:ext cx="466597" cy="141265"/>
            </a:xfrm>
            <a:custGeom>
              <a:avLst/>
              <a:gdLst/>
              <a:ahLst/>
              <a:cxnLst/>
              <a:rect l="l" t="t" r="r" b="b"/>
              <a:pathLst>
                <a:path w="18630" h="5652" extrusionOk="0">
                  <a:moveTo>
                    <a:pt x="1377" y="0"/>
                  </a:moveTo>
                  <a:lnTo>
                    <a:pt x="1" y="5024"/>
                  </a:lnTo>
                  <a:lnTo>
                    <a:pt x="15658" y="5652"/>
                  </a:lnTo>
                  <a:lnTo>
                    <a:pt x="17566" y="4267"/>
                  </a:lnTo>
                  <a:lnTo>
                    <a:pt x="18629" y="2045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43" name="Google Shape;6587;p60">
              <a:extLst>
                <a:ext uri="{FF2B5EF4-FFF2-40B4-BE49-F238E27FC236}">
                  <a16:creationId xmlns:a16="http://schemas.microsoft.com/office/drawing/2014/main" id="{E18DB2BB-3B11-C538-BEC2-4B77F0881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400" y="3267850"/>
              <a:ext cx="122575" cy="251800"/>
            </a:xfrm>
            <a:custGeom>
              <a:avLst/>
              <a:gdLst>
                <a:gd name="T0" fmla="*/ 565 w 4903"/>
                <a:gd name="T1" fmla="*/ 0 h 10072"/>
                <a:gd name="T2" fmla="*/ 395 w 4903"/>
                <a:gd name="T3" fmla="*/ 162 h 10072"/>
                <a:gd name="T4" fmla="*/ 4605 w 4903"/>
                <a:gd name="T5" fmla="*/ 10031 h 10072"/>
                <a:gd name="T6" fmla="*/ 4709 w 4903"/>
                <a:gd name="T7" fmla="*/ 10072 h 10072"/>
                <a:gd name="T8" fmla="*/ 4846 w 4903"/>
                <a:gd name="T9" fmla="*/ 9999 h 10072"/>
                <a:gd name="T10" fmla="*/ 4814 w 4903"/>
                <a:gd name="T11" fmla="*/ 9758 h 10072"/>
                <a:gd name="T12" fmla="*/ 741 w 4903"/>
                <a:gd name="T13" fmla="*/ 186 h 10072"/>
                <a:gd name="T14" fmla="*/ 580 w 4903"/>
                <a:gd name="T15" fmla="*/ 1 h 10072"/>
                <a:gd name="T16" fmla="*/ 565 w 4903"/>
                <a:gd name="T17" fmla="*/ 0 h 10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03" h="10072" extrusionOk="0">
                  <a:moveTo>
                    <a:pt x="565" y="0"/>
                  </a:moveTo>
                  <a:cubicBezTo>
                    <a:pt x="475" y="0"/>
                    <a:pt x="402" y="70"/>
                    <a:pt x="395" y="162"/>
                  </a:cubicBezTo>
                  <a:cubicBezTo>
                    <a:pt x="395" y="226"/>
                    <a:pt x="0" y="6489"/>
                    <a:pt x="4605" y="10031"/>
                  </a:cubicBezTo>
                  <a:cubicBezTo>
                    <a:pt x="4629" y="10055"/>
                    <a:pt x="4669" y="10072"/>
                    <a:pt x="4709" y="10072"/>
                  </a:cubicBezTo>
                  <a:cubicBezTo>
                    <a:pt x="4758" y="10072"/>
                    <a:pt x="4814" y="10047"/>
                    <a:pt x="4846" y="9999"/>
                  </a:cubicBezTo>
                  <a:cubicBezTo>
                    <a:pt x="4903" y="9927"/>
                    <a:pt x="4887" y="9814"/>
                    <a:pt x="4814" y="9758"/>
                  </a:cubicBezTo>
                  <a:cubicBezTo>
                    <a:pt x="362" y="6320"/>
                    <a:pt x="741" y="250"/>
                    <a:pt x="741" y="186"/>
                  </a:cubicBezTo>
                  <a:cubicBezTo>
                    <a:pt x="749" y="89"/>
                    <a:pt x="676" y="9"/>
                    <a:pt x="580" y="1"/>
                  </a:cubicBezTo>
                  <a:cubicBezTo>
                    <a:pt x="575" y="0"/>
                    <a:pt x="570" y="0"/>
                    <a:pt x="56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44" name="Google Shape;6588;p60">
              <a:extLst>
                <a:ext uri="{FF2B5EF4-FFF2-40B4-BE49-F238E27FC236}">
                  <a16:creationId xmlns:a16="http://schemas.microsoft.com/office/drawing/2014/main" id="{711474AE-EA5C-5B6A-795D-CDF6AF0B2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075" y="3404725"/>
              <a:ext cx="392275" cy="193675"/>
            </a:xfrm>
            <a:custGeom>
              <a:avLst/>
              <a:gdLst>
                <a:gd name="T0" fmla="*/ 7911 w 15691"/>
                <a:gd name="T1" fmla="*/ 1 h 7747"/>
                <a:gd name="T2" fmla="*/ 5241 w 15691"/>
                <a:gd name="T3" fmla="*/ 394 h 7747"/>
                <a:gd name="T4" fmla="*/ 1 w 15691"/>
                <a:gd name="T5" fmla="*/ 6480 h 7747"/>
                <a:gd name="T6" fmla="*/ 2380 w 15691"/>
                <a:gd name="T7" fmla="*/ 6372 h 7747"/>
                <a:gd name="T8" fmla="*/ 6320 w 15691"/>
                <a:gd name="T9" fmla="*/ 6698 h 7747"/>
                <a:gd name="T10" fmla="*/ 14584 w 15691"/>
                <a:gd name="T11" fmla="*/ 7747 h 7747"/>
                <a:gd name="T12" fmla="*/ 15691 w 15691"/>
                <a:gd name="T13" fmla="*/ 7559 h 7747"/>
                <a:gd name="T14" fmla="*/ 11907 w 15691"/>
                <a:gd name="T15" fmla="*/ 427 h 7747"/>
                <a:gd name="T16" fmla="*/ 7911 w 15691"/>
                <a:gd name="T17" fmla="*/ 1 h 7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91" h="7747" extrusionOk="0">
                  <a:moveTo>
                    <a:pt x="7911" y="1"/>
                  </a:moveTo>
                  <a:cubicBezTo>
                    <a:pt x="6894" y="1"/>
                    <a:pt x="5904" y="101"/>
                    <a:pt x="5241" y="394"/>
                  </a:cubicBezTo>
                  <a:cubicBezTo>
                    <a:pt x="3390" y="1215"/>
                    <a:pt x="1" y="6480"/>
                    <a:pt x="1" y="6480"/>
                  </a:cubicBezTo>
                  <a:cubicBezTo>
                    <a:pt x="1" y="6480"/>
                    <a:pt x="977" y="6372"/>
                    <a:pt x="2380" y="6372"/>
                  </a:cubicBezTo>
                  <a:cubicBezTo>
                    <a:pt x="3512" y="6372"/>
                    <a:pt x="4922" y="6442"/>
                    <a:pt x="6320" y="6698"/>
                  </a:cubicBezTo>
                  <a:cubicBezTo>
                    <a:pt x="10693" y="7495"/>
                    <a:pt x="13271" y="7747"/>
                    <a:pt x="14584" y="7747"/>
                  </a:cubicBezTo>
                  <a:cubicBezTo>
                    <a:pt x="15324" y="7747"/>
                    <a:pt x="15662" y="7667"/>
                    <a:pt x="15691" y="7559"/>
                  </a:cubicBezTo>
                  <a:cubicBezTo>
                    <a:pt x="15691" y="7559"/>
                    <a:pt x="12632" y="716"/>
                    <a:pt x="11907" y="427"/>
                  </a:cubicBezTo>
                  <a:cubicBezTo>
                    <a:pt x="11649" y="323"/>
                    <a:pt x="9736" y="1"/>
                    <a:pt x="791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45" name="Google Shape;6589;p60">
              <a:extLst>
                <a:ext uri="{FF2B5EF4-FFF2-40B4-BE49-F238E27FC236}">
                  <a16:creationId xmlns:a16="http://schemas.microsoft.com/office/drawing/2014/main" id="{763239F6-C4A6-EBA5-16A4-8ADFE894D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850" y="3491250"/>
              <a:ext cx="210550" cy="102675"/>
            </a:xfrm>
            <a:custGeom>
              <a:avLst/>
              <a:gdLst>
                <a:gd name="T0" fmla="*/ 7367 w 8422"/>
                <a:gd name="T1" fmla="*/ 1 h 4107"/>
                <a:gd name="T2" fmla="*/ 234 w 8422"/>
                <a:gd name="T3" fmla="*/ 3076 h 4107"/>
                <a:gd name="T4" fmla="*/ 2360 w 8422"/>
                <a:gd name="T5" fmla="*/ 4106 h 4107"/>
                <a:gd name="T6" fmla="*/ 8188 w 8422"/>
                <a:gd name="T7" fmla="*/ 274 h 4107"/>
                <a:gd name="T8" fmla="*/ 7367 w 8422"/>
                <a:gd name="T9" fmla="*/ 1 h 4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22" h="4107" extrusionOk="0">
                  <a:moveTo>
                    <a:pt x="7367" y="1"/>
                  </a:moveTo>
                  <a:cubicBezTo>
                    <a:pt x="5288" y="1"/>
                    <a:pt x="425" y="2410"/>
                    <a:pt x="234" y="3076"/>
                  </a:cubicBezTo>
                  <a:cubicBezTo>
                    <a:pt x="1" y="3865"/>
                    <a:pt x="2360" y="4106"/>
                    <a:pt x="2360" y="4106"/>
                  </a:cubicBezTo>
                  <a:cubicBezTo>
                    <a:pt x="2360" y="4106"/>
                    <a:pt x="8422" y="588"/>
                    <a:pt x="8188" y="274"/>
                  </a:cubicBezTo>
                  <a:cubicBezTo>
                    <a:pt x="8041" y="83"/>
                    <a:pt x="7752" y="1"/>
                    <a:pt x="7367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46" name="Google Shape;6590;p60">
              <a:extLst>
                <a:ext uri="{FF2B5EF4-FFF2-40B4-BE49-F238E27FC236}">
                  <a16:creationId xmlns:a16="http://schemas.microsoft.com/office/drawing/2014/main" id="{67F4135B-AC47-5B30-A4FB-23E3C6B40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225" y="3402500"/>
              <a:ext cx="244475" cy="108025"/>
            </a:xfrm>
            <a:custGeom>
              <a:avLst/>
              <a:gdLst>
                <a:gd name="T0" fmla="*/ 6198 w 9779"/>
                <a:gd name="T1" fmla="*/ 1 h 4321"/>
                <a:gd name="T2" fmla="*/ 3808 w 9779"/>
                <a:gd name="T3" fmla="*/ 226 h 4321"/>
                <a:gd name="T4" fmla="*/ 57 w 9779"/>
                <a:gd name="T5" fmla="*/ 2544 h 4321"/>
                <a:gd name="T6" fmla="*/ 4050 w 9779"/>
                <a:gd name="T7" fmla="*/ 3076 h 4321"/>
                <a:gd name="T8" fmla="*/ 8075 w 9779"/>
                <a:gd name="T9" fmla="*/ 4195 h 4321"/>
                <a:gd name="T10" fmla="*/ 8564 w 9779"/>
                <a:gd name="T11" fmla="*/ 4321 h 4321"/>
                <a:gd name="T12" fmla="*/ 9701 w 9779"/>
                <a:gd name="T13" fmla="*/ 2198 h 4321"/>
                <a:gd name="T14" fmla="*/ 6198 w 9779"/>
                <a:gd name="T15" fmla="*/ 1 h 4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79" h="4321" extrusionOk="0">
                  <a:moveTo>
                    <a:pt x="6198" y="1"/>
                  </a:moveTo>
                  <a:cubicBezTo>
                    <a:pt x="4932" y="1"/>
                    <a:pt x="3808" y="226"/>
                    <a:pt x="3808" y="226"/>
                  </a:cubicBezTo>
                  <a:cubicBezTo>
                    <a:pt x="3808" y="226"/>
                    <a:pt x="1482" y="2391"/>
                    <a:pt x="57" y="2544"/>
                  </a:cubicBezTo>
                  <a:cubicBezTo>
                    <a:pt x="1" y="2552"/>
                    <a:pt x="3253" y="2850"/>
                    <a:pt x="4050" y="3076"/>
                  </a:cubicBezTo>
                  <a:cubicBezTo>
                    <a:pt x="4468" y="3196"/>
                    <a:pt x="8075" y="4195"/>
                    <a:pt x="8075" y="4195"/>
                  </a:cubicBezTo>
                  <a:cubicBezTo>
                    <a:pt x="8075" y="4195"/>
                    <a:pt x="8290" y="4321"/>
                    <a:pt x="8564" y="4321"/>
                  </a:cubicBezTo>
                  <a:cubicBezTo>
                    <a:pt x="9014" y="4321"/>
                    <a:pt x="9621" y="3982"/>
                    <a:pt x="9701" y="2198"/>
                  </a:cubicBezTo>
                  <a:cubicBezTo>
                    <a:pt x="9779" y="391"/>
                    <a:pt x="7865" y="1"/>
                    <a:pt x="6198" y="1"/>
                  </a:cubicBezTo>
                  <a:close/>
                </a:path>
              </a:pathLst>
            </a:custGeom>
            <a:solidFill>
              <a:srgbClr val="A5A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47" name="Google Shape;6591;p60">
              <a:extLst>
                <a:ext uri="{FF2B5EF4-FFF2-40B4-BE49-F238E27FC236}">
                  <a16:creationId xmlns:a16="http://schemas.microsoft.com/office/drawing/2014/main" id="{1418A8D9-C40D-1EA9-1D4A-7CA9E2403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825" y="3305850"/>
              <a:ext cx="137275" cy="140400"/>
            </a:xfrm>
            <a:custGeom>
              <a:avLst/>
              <a:gdLst>
                <a:gd name="T0" fmla="*/ 4274 w 5491"/>
                <a:gd name="T1" fmla="*/ 1 h 5616"/>
                <a:gd name="T2" fmla="*/ 0 w 5491"/>
                <a:gd name="T3" fmla="*/ 4180 h 5616"/>
                <a:gd name="T4" fmla="*/ 883 w 5491"/>
                <a:gd name="T5" fmla="*/ 5616 h 5616"/>
                <a:gd name="T6" fmla="*/ 990 w 5491"/>
                <a:gd name="T7" fmla="*/ 5605 h 5616"/>
                <a:gd name="T8" fmla="*/ 4363 w 5491"/>
                <a:gd name="T9" fmla="*/ 10 h 5616"/>
                <a:gd name="T10" fmla="*/ 4274 w 5491"/>
                <a:gd name="T11" fmla="*/ 1 h 5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91" h="5616" extrusionOk="0">
                  <a:moveTo>
                    <a:pt x="4274" y="1"/>
                  </a:moveTo>
                  <a:cubicBezTo>
                    <a:pt x="3127" y="1"/>
                    <a:pt x="0" y="4180"/>
                    <a:pt x="0" y="4180"/>
                  </a:cubicBezTo>
                  <a:cubicBezTo>
                    <a:pt x="0" y="4180"/>
                    <a:pt x="169" y="5616"/>
                    <a:pt x="883" y="5616"/>
                  </a:cubicBezTo>
                  <a:cubicBezTo>
                    <a:pt x="917" y="5616"/>
                    <a:pt x="953" y="5612"/>
                    <a:pt x="990" y="5605"/>
                  </a:cubicBezTo>
                  <a:cubicBezTo>
                    <a:pt x="1803" y="5460"/>
                    <a:pt x="5490" y="268"/>
                    <a:pt x="4363" y="10"/>
                  </a:cubicBezTo>
                  <a:cubicBezTo>
                    <a:pt x="4335" y="4"/>
                    <a:pt x="4305" y="1"/>
                    <a:pt x="4274" y="1"/>
                  </a:cubicBezTo>
                  <a:close/>
                </a:path>
              </a:pathLst>
            </a:custGeom>
            <a:solidFill>
              <a:srgbClr val="A5A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48" name="Google Shape;6592;p60">
              <a:extLst>
                <a:ext uri="{FF2B5EF4-FFF2-40B4-BE49-F238E27FC236}">
                  <a16:creationId xmlns:a16="http://schemas.microsoft.com/office/drawing/2014/main" id="{D24C714A-D6E1-E0B0-BE58-108237985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975" y="3300775"/>
              <a:ext cx="147350" cy="140050"/>
            </a:xfrm>
            <a:custGeom>
              <a:avLst/>
              <a:gdLst>
                <a:gd name="T0" fmla="*/ 4419 w 5894"/>
                <a:gd name="T1" fmla="*/ 1 h 5602"/>
                <a:gd name="T2" fmla="*/ 0 w 5894"/>
                <a:gd name="T3" fmla="*/ 4335 h 5602"/>
                <a:gd name="T4" fmla="*/ 1291 w 5894"/>
                <a:gd name="T5" fmla="*/ 5601 h 5602"/>
                <a:gd name="T6" fmla="*/ 1409 w 5894"/>
                <a:gd name="T7" fmla="*/ 5591 h 5602"/>
                <a:gd name="T8" fmla="*/ 4508 w 5894"/>
                <a:gd name="T9" fmla="*/ 20 h 5602"/>
                <a:gd name="T10" fmla="*/ 4419 w 5894"/>
                <a:gd name="T11" fmla="*/ 1 h 5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94" h="5602" extrusionOk="0">
                  <a:moveTo>
                    <a:pt x="4419" y="1"/>
                  </a:moveTo>
                  <a:cubicBezTo>
                    <a:pt x="3535" y="1"/>
                    <a:pt x="0" y="4335"/>
                    <a:pt x="0" y="4335"/>
                  </a:cubicBezTo>
                  <a:cubicBezTo>
                    <a:pt x="0" y="4335"/>
                    <a:pt x="539" y="5601"/>
                    <a:pt x="1291" y="5601"/>
                  </a:cubicBezTo>
                  <a:cubicBezTo>
                    <a:pt x="1330" y="5601"/>
                    <a:pt x="1369" y="5598"/>
                    <a:pt x="1409" y="5591"/>
                  </a:cubicBezTo>
                  <a:cubicBezTo>
                    <a:pt x="2222" y="5438"/>
                    <a:pt x="5893" y="696"/>
                    <a:pt x="4508" y="20"/>
                  </a:cubicBezTo>
                  <a:cubicBezTo>
                    <a:pt x="4483" y="7"/>
                    <a:pt x="4453" y="1"/>
                    <a:pt x="4419" y="1"/>
                  </a:cubicBezTo>
                  <a:close/>
                </a:path>
              </a:pathLst>
            </a:custGeom>
            <a:solidFill>
              <a:srgbClr val="A5A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49" name="Google Shape;6593;p60">
              <a:extLst>
                <a:ext uri="{FF2B5EF4-FFF2-40B4-BE49-F238E27FC236}">
                  <a16:creationId xmlns:a16="http://schemas.microsoft.com/office/drawing/2014/main" id="{466D1CA9-C021-6977-BDDC-F5E06441B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1700" y="3352850"/>
              <a:ext cx="194050" cy="150900"/>
            </a:xfrm>
            <a:custGeom>
              <a:avLst/>
              <a:gdLst>
                <a:gd name="T0" fmla="*/ 6204 w 7762"/>
                <a:gd name="T1" fmla="*/ 1 h 6036"/>
                <a:gd name="T2" fmla="*/ 1 w 7762"/>
                <a:gd name="T3" fmla="*/ 5303 h 6036"/>
                <a:gd name="T4" fmla="*/ 2134 w 7762"/>
                <a:gd name="T5" fmla="*/ 6036 h 6036"/>
                <a:gd name="T6" fmla="*/ 6296 w 7762"/>
                <a:gd name="T7" fmla="*/ 14 h 6036"/>
                <a:gd name="T8" fmla="*/ 6204 w 7762"/>
                <a:gd name="T9" fmla="*/ 1 h 6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2" h="6036" extrusionOk="0">
                  <a:moveTo>
                    <a:pt x="6204" y="1"/>
                  </a:moveTo>
                  <a:cubicBezTo>
                    <a:pt x="5014" y="1"/>
                    <a:pt x="1" y="5303"/>
                    <a:pt x="1" y="5303"/>
                  </a:cubicBezTo>
                  <a:cubicBezTo>
                    <a:pt x="1" y="5303"/>
                    <a:pt x="1305" y="6036"/>
                    <a:pt x="2134" y="6036"/>
                  </a:cubicBezTo>
                  <a:cubicBezTo>
                    <a:pt x="2955" y="6028"/>
                    <a:pt x="7761" y="497"/>
                    <a:pt x="6296" y="14"/>
                  </a:cubicBezTo>
                  <a:cubicBezTo>
                    <a:pt x="6269" y="5"/>
                    <a:pt x="6238" y="1"/>
                    <a:pt x="6204" y="1"/>
                  </a:cubicBezTo>
                  <a:close/>
                </a:path>
              </a:pathLst>
            </a:custGeom>
            <a:solidFill>
              <a:srgbClr val="A5A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50" name="Google Shape;6594;p60">
              <a:extLst>
                <a:ext uri="{FF2B5EF4-FFF2-40B4-BE49-F238E27FC236}">
                  <a16:creationId xmlns:a16="http://schemas.microsoft.com/office/drawing/2014/main" id="{D3FAE0E7-7DD5-418C-FFDD-AD34AB1B6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825" y="3410600"/>
              <a:ext cx="133850" cy="113550"/>
            </a:xfrm>
            <a:custGeom>
              <a:avLst/>
              <a:gdLst>
                <a:gd name="T0" fmla="*/ 4519 w 5354"/>
                <a:gd name="T1" fmla="*/ 0 h 4542"/>
                <a:gd name="T2" fmla="*/ 0 w 5354"/>
                <a:gd name="T3" fmla="*/ 3701 h 4542"/>
                <a:gd name="T4" fmla="*/ 954 w 5354"/>
                <a:gd name="T5" fmla="*/ 4168 h 4542"/>
                <a:gd name="T6" fmla="*/ 975 w 5354"/>
                <a:gd name="T7" fmla="*/ 4168 h 4542"/>
                <a:gd name="T8" fmla="*/ 1841 w 5354"/>
                <a:gd name="T9" fmla="*/ 4542 h 4542"/>
                <a:gd name="T10" fmla="*/ 2448 w 5354"/>
                <a:gd name="T11" fmla="*/ 4241 h 4542"/>
                <a:gd name="T12" fmla="*/ 4718 w 5354"/>
                <a:gd name="T13" fmla="*/ 87 h 4542"/>
                <a:gd name="T14" fmla="*/ 4519 w 5354"/>
                <a:gd name="T15" fmla="*/ 0 h 4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4" h="4542" extrusionOk="0">
                  <a:moveTo>
                    <a:pt x="4519" y="0"/>
                  </a:moveTo>
                  <a:cubicBezTo>
                    <a:pt x="3517" y="0"/>
                    <a:pt x="0" y="3701"/>
                    <a:pt x="0" y="3701"/>
                  </a:cubicBezTo>
                  <a:cubicBezTo>
                    <a:pt x="0" y="3701"/>
                    <a:pt x="143" y="4168"/>
                    <a:pt x="954" y="4168"/>
                  </a:cubicBezTo>
                  <a:cubicBezTo>
                    <a:pt x="961" y="4168"/>
                    <a:pt x="968" y="4168"/>
                    <a:pt x="975" y="4168"/>
                  </a:cubicBezTo>
                  <a:cubicBezTo>
                    <a:pt x="1152" y="4168"/>
                    <a:pt x="1443" y="4542"/>
                    <a:pt x="1841" y="4542"/>
                  </a:cubicBezTo>
                  <a:cubicBezTo>
                    <a:pt x="2021" y="4542"/>
                    <a:pt x="2224" y="4465"/>
                    <a:pt x="2448" y="4241"/>
                  </a:cubicBezTo>
                  <a:cubicBezTo>
                    <a:pt x="4018" y="2663"/>
                    <a:pt x="5354" y="940"/>
                    <a:pt x="4718" y="87"/>
                  </a:cubicBezTo>
                  <a:cubicBezTo>
                    <a:pt x="4673" y="28"/>
                    <a:pt x="4605" y="0"/>
                    <a:pt x="4519" y="0"/>
                  </a:cubicBezTo>
                  <a:close/>
                </a:path>
              </a:pathLst>
            </a:custGeom>
            <a:solidFill>
              <a:srgbClr val="A5A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51" name="Google Shape;6595;p60">
              <a:extLst>
                <a:ext uri="{FF2B5EF4-FFF2-40B4-BE49-F238E27FC236}">
                  <a16:creationId xmlns:a16="http://schemas.microsoft.com/office/drawing/2014/main" id="{C0D3B3F6-B4E8-350C-6732-B7ACFBEC0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275" y="3584925"/>
              <a:ext cx="670625" cy="333625"/>
            </a:xfrm>
            <a:custGeom>
              <a:avLst/>
              <a:gdLst>
                <a:gd name="T0" fmla="*/ 196 w 26825"/>
                <a:gd name="T1" fmla="*/ 1 h 13345"/>
                <a:gd name="T2" fmla="*/ 89 w 26825"/>
                <a:gd name="T3" fmla="*/ 37 h 13345"/>
                <a:gd name="T4" fmla="*/ 57 w 26825"/>
                <a:gd name="T5" fmla="*/ 279 h 13345"/>
                <a:gd name="T6" fmla="*/ 5797 w 26825"/>
                <a:gd name="T7" fmla="*/ 4940 h 13345"/>
                <a:gd name="T8" fmla="*/ 26583 w 26825"/>
                <a:gd name="T9" fmla="*/ 13336 h 13345"/>
                <a:gd name="T10" fmla="*/ 26631 w 26825"/>
                <a:gd name="T11" fmla="*/ 13344 h 13345"/>
                <a:gd name="T12" fmla="*/ 26800 w 26825"/>
                <a:gd name="T13" fmla="*/ 13216 h 13345"/>
                <a:gd name="T14" fmla="*/ 26671 w 26825"/>
                <a:gd name="T15" fmla="*/ 13006 h 13345"/>
                <a:gd name="T16" fmla="*/ 6006 w 26825"/>
                <a:gd name="T17" fmla="*/ 4666 h 13345"/>
                <a:gd name="T18" fmla="*/ 331 w 26825"/>
                <a:gd name="T19" fmla="*/ 69 h 13345"/>
                <a:gd name="T20" fmla="*/ 196 w 26825"/>
                <a:gd name="T21" fmla="*/ 1 h 13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25" h="13345" extrusionOk="0">
                  <a:moveTo>
                    <a:pt x="196" y="1"/>
                  </a:moveTo>
                  <a:cubicBezTo>
                    <a:pt x="158" y="1"/>
                    <a:pt x="120" y="13"/>
                    <a:pt x="89" y="37"/>
                  </a:cubicBezTo>
                  <a:cubicBezTo>
                    <a:pt x="9" y="93"/>
                    <a:pt x="1" y="206"/>
                    <a:pt x="57" y="279"/>
                  </a:cubicBezTo>
                  <a:cubicBezTo>
                    <a:pt x="121" y="367"/>
                    <a:pt x="1715" y="2331"/>
                    <a:pt x="5797" y="4940"/>
                  </a:cubicBezTo>
                  <a:cubicBezTo>
                    <a:pt x="9548" y="7339"/>
                    <a:pt x="16206" y="10752"/>
                    <a:pt x="26583" y="13336"/>
                  </a:cubicBezTo>
                  <a:cubicBezTo>
                    <a:pt x="26599" y="13344"/>
                    <a:pt x="26615" y="13344"/>
                    <a:pt x="26631" y="13344"/>
                  </a:cubicBezTo>
                  <a:cubicBezTo>
                    <a:pt x="26711" y="13344"/>
                    <a:pt x="26776" y="13296"/>
                    <a:pt x="26800" y="13216"/>
                  </a:cubicBezTo>
                  <a:cubicBezTo>
                    <a:pt x="26824" y="13119"/>
                    <a:pt x="26768" y="13030"/>
                    <a:pt x="26671" y="13006"/>
                  </a:cubicBezTo>
                  <a:cubicBezTo>
                    <a:pt x="16351" y="10430"/>
                    <a:pt x="9733" y="7049"/>
                    <a:pt x="6006" y="4666"/>
                  </a:cubicBezTo>
                  <a:cubicBezTo>
                    <a:pt x="1965" y="2082"/>
                    <a:pt x="347" y="85"/>
                    <a:pt x="331" y="69"/>
                  </a:cubicBezTo>
                  <a:cubicBezTo>
                    <a:pt x="298" y="23"/>
                    <a:pt x="247" y="1"/>
                    <a:pt x="19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96" name="Google Shape;6596;p60">
              <a:extLst>
                <a:ext uri="{FF2B5EF4-FFF2-40B4-BE49-F238E27FC236}">
                  <a16:creationId xmlns:a16="http://schemas.microsoft.com/office/drawing/2014/main" id="{77456EA4-E9E1-1870-B3DA-C56516DC278A}"/>
                </a:ext>
              </a:extLst>
            </p:cNvPr>
            <p:cNvSpPr/>
            <p:nvPr/>
          </p:nvSpPr>
          <p:spPr>
            <a:xfrm>
              <a:off x="1341586" y="3765696"/>
              <a:ext cx="652283" cy="152377"/>
            </a:xfrm>
            <a:custGeom>
              <a:avLst/>
              <a:gdLst/>
              <a:ahLst/>
              <a:cxnLst/>
              <a:rect l="l" t="t" r="r" b="b"/>
              <a:pathLst>
                <a:path w="26108" h="6074" extrusionOk="0">
                  <a:moveTo>
                    <a:pt x="25907" y="0"/>
                  </a:moveTo>
                  <a:cubicBezTo>
                    <a:pt x="25873" y="0"/>
                    <a:pt x="25840" y="9"/>
                    <a:pt x="25810" y="27"/>
                  </a:cubicBezTo>
                  <a:cubicBezTo>
                    <a:pt x="25717" y="91"/>
                    <a:pt x="17248" y="5727"/>
                    <a:pt x="5222" y="5727"/>
                  </a:cubicBezTo>
                  <a:cubicBezTo>
                    <a:pt x="3611" y="5727"/>
                    <a:pt x="1937" y="5626"/>
                    <a:pt x="210" y="5397"/>
                  </a:cubicBezTo>
                  <a:cubicBezTo>
                    <a:pt x="204" y="5396"/>
                    <a:pt x="199" y="5396"/>
                    <a:pt x="193" y="5396"/>
                  </a:cubicBezTo>
                  <a:cubicBezTo>
                    <a:pt x="103" y="5396"/>
                    <a:pt x="24" y="5459"/>
                    <a:pt x="16" y="5550"/>
                  </a:cubicBezTo>
                  <a:cubicBezTo>
                    <a:pt x="0" y="5646"/>
                    <a:pt x="73" y="5735"/>
                    <a:pt x="161" y="5743"/>
                  </a:cubicBezTo>
                  <a:cubicBezTo>
                    <a:pt x="1836" y="5968"/>
                    <a:pt x="3526" y="6073"/>
                    <a:pt x="5217" y="6073"/>
                  </a:cubicBezTo>
                  <a:cubicBezTo>
                    <a:pt x="17357" y="6073"/>
                    <a:pt x="25906" y="381"/>
                    <a:pt x="26003" y="317"/>
                  </a:cubicBezTo>
                  <a:cubicBezTo>
                    <a:pt x="26083" y="261"/>
                    <a:pt x="26107" y="156"/>
                    <a:pt x="26051" y="76"/>
                  </a:cubicBezTo>
                  <a:cubicBezTo>
                    <a:pt x="26016" y="25"/>
                    <a:pt x="25962" y="0"/>
                    <a:pt x="25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53" name="Google Shape;6597;p60">
              <a:extLst>
                <a:ext uri="{FF2B5EF4-FFF2-40B4-BE49-F238E27FC236}">
                  <a16:creationId xmlns:a16="http://schemas.microsoft.com/office/drawing/2014/main" id="{B52B805C-6F55-4337-7237-237F9711A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400" y="3461800"/>
              <a:ext cx="320225" cy="126275"/>
            </a:xfrm>
            <a:custGeom>
              <a:avLst/>
              <a:gdLst>
                <a:gd name="T0" fmla="*/ 167 w 12809"/>
                <a:gd name="T1" fmla="*/ 1 h 5051"/>
                <a:gd name="T2" fmla="*/ 8 w 12809"/>
                <a:gd name="T3" fmla="*/ 164 h 5051"/>
                <a:gd name="T4" fmla="*/ 169 w 12809"/>
                <a:gd name="T5" fmla="*/ 349 h 5051"/>
                <a:gd name="T6" fmla="*/ 12470 w 12809"/>
                <a:gd name="T7" fmla="*/ 4978 h 5051"/>
                <a:gd name="T8" fmla="*/ 12607 w 12809"/>
                <a:gd name="T9" fmla="*/ 5051 h 5051"/>
                <a:gd name="T10" fmla="*/ 12712 w 12809"/>
                <a:gd name="T11" fmla="*/ 5018 h 5051"/>
                <a:gd name="T12" fmla="*/ 12752 w 12809"/>
                <a:gd name="T13" fmla="*/ 4777 h 5051"/>
                <a:gd name="T14" fmla="*/ 193 w 12809"/>
                <a:gd name="T15" fmla="*/ 3 h 5051"/>
                <a:gd name="T16" fmla="*/ 167 w 12809"/>
                <a:gd name="T17" fmla="*/ 1 h 5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09" h="5051" extrusionOk="0">
                  <a:moveTo>
                    <a:pt x="167" y="1"/>
                  </a:moveTo>
                  <a:cubicBezTo>
                    <a:pt x="82" y="1"/>
                    <a:pt x="15" y="69"/>
                    <a:pt x="8" y="164"/>
                  </a:cubicBezTo>
                  <a:cubicBezTo>
                    <a:pt x="0" y="261"/>
                    <a:pt x="73" y="341"/>
                    <a:pt x="169" y="349"/>
                  </a:cubicBezTo>
                  <a:cubicBezTo>
                    <a:pt x="266" y="349"/>
                    <a:pt x="9588" y="1026"/>
                    <a:pt x="12470" y="4978"/>
                  </a:cubicBezTo>
                  <a:cubicBezTo>
                    <a:pt x="12502" y="5018"/>
                    <a:pt x="12551" y="5051"/>
                    <a:pt x="12607" y="5051"/>
                  </a:cubicBezTo>
                  <a:cubicBezTo>
                    <a:pt x="12647" y="5051"/>
                    <a:pt x="12679" y="5035"/>
                    <a:pt x="12712" y="5018"/>
                  </a:cubicBezTo>
                  <a:cubicBezTo>
                    <a:pt x="12784" y="4962"/>
                    <a:pt x="12808" y="4849"/>
                    <a:pt x="12752" y="4777"/>
                  </a:cubicBezTo>
                  <a:cubicBezTo>
                    <a:pt x="9773" y="687"/>
                    <a:pt x="588" y="27"/>
                    <a:pt x="193" y="3"/>
                  </a:cubicBezTo>
                  <a:cubicBezTo>
                    <a:pt x="184" y="2"/>
                    <a:pt x="175" y="1"/>
                    <a:pt x="16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54" name="Google Shape;6598;p60">
              <a:extLst>
                <a:ext uri="{FF2B5EF4-FFF2-40B4-BE49-F238E27FC236}">
                  <a16:creationId xmlns:a16="http://schemas.microsoft.com/office/drawing/2014/main" id="{1AA82B96-481A-5256-1CDC-830FC2AE9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175" y="3539200"/>
              <a:ext cx="277950" cy="58050"/>
            </a:xfrm>
            <a:custGeom>
              <a:avLst/>
              <a:gdLst>
                <a:gd name="T0" fmla="*/ 2525 w 11118"/>
                <a:gd name="T1" fmla="*/ 1 h 2322"/>
                <a:gd name="T2" fmla="*/ 2464 w 11118"/>
                <a:gd name="T3" fmla="*/ 7 h 2322"/>
                <a:gd name="T4" fmla="*/ 0 w 11118"/>
                <a:gd name="T5" fmla="*/ 1206 h 2322"/>
                <a:gd name="T6" fmla="*/ 9637 w 11118"/>
                <a:gd name="T7" fmla="*/ 2322 h 2322"/>
                <a:gd name="T8" fmla="*/ 11118 w 11118"/>
                <a:gd name="T9" fmla="*/ 2148 h 2322"/>
                <a:gd name="T10" fmla="*/ 2525 w 11118"/>
                <a:gd name="T11" fmla="*/ 1 h 2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18" h="2322" extrusionOk="0">
                  <a:moveTo>
                    <a:pt x="2525" y="1"/>
                  </a:moveTo>
                  <a:cubicBezTo>
                    <a:pt x="2498" y="1"/>
                    <a:pt x="2478" y="3"/>
                    <a:pt x="2464" y="7"/>
                  </a:cubicBezTo>
                  <a:cubicBezTo>
                    <a:pt x="1973" y="151"/>
                    <a:pt x="0" y="1206"/>
                    <a:pt x="0" y="1206"/>
                  </a:cubicBezTo>
                  <a:cubicBezTo>
                    <a:pt x="0" y="1206"/>
                    <a:pt x="6470" y="2322"/>
                    <a:pt x="9637" y="2322"/>
                  </a:cubicBezTo>
                  <a:cubicBezTo>
                    <a:pt x="10312" y="2322"/>
                    <a:pt x="10838" y="2271"/>
                    <a:pt x="11118" y="2148"/>
                  </a:cubicBezTo>
                  <a:cubicBezTo>
                    <a:pt x="11118" y="2148"/>
                    <a:pt x="3416" y="1"/>
                    <a:pt x="2525" y="1"/>
                  </a:cubicBezTo>
                  <a:close/>
                </a:path>
              </a:pathLst>
            </a:custGeom>
            <a:solidFill>
              <a:srgbClr val="E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599" name="Google Shape;6599;p60">
              <a:extLst>
                <a:ext uri="{FF2B5EF4-FFF2-40B4-BE49-F238E27FC236}">
                  <a16:creationId xmlns:a16="http://schemas.microsoft.com/office/drawing/2014/main" id="{ACC43581-CAA7-6A35-4B65-16773605A8AC}"/>
                </a:ext>
              </a:extLst>
            </p:cNvPr>
            <p:cNvSpPr/>
            <p:nvPr/>
          </p:nvSpPr>
          <p:spPr>
            <a:xfrm>
              <a:off x="1455855" y="3567289"/>
              <a:ext cx="285672" cy="31745"/>
            </a:xfrm>
            <a:custGeom>
              <a:avLst/>
              <a:gdLst/>
              <a:ahLst/>
              <a:cxnLst/>
              <a:rect l="l" t="t" r="r" b="b"/>
              <a:pathLst>
                <a:path w="11433" h="1260" extrusionOk="0">
                  <a:moveTo>
                    <a:pt x="186" y="1"/>
                  </a:moveTo>
                  <a:cubicBezTo>
                    <a:pt x="102" y="1"/>
                    <a:pt x="31" y="55"/>
                    <a:pt x="17" y="140"/>
                  </a:cubicBezTo>
                  <a:cubicBezTo>
                    <a:pt x="1" y="237"/>
                    <a:pt x="65" y="325"/>
                    <a:pt x="154" y="342"/>
                  </a:cubicBezTo>
                  <a:cubicBezTo>
                    <a:pt x="210" y="358"/>
                    <a:pt x="5354" y="1259"/>
                    <a:pt x="10289" y="1259"/>
                  </a:cubicBezTo>
                  <a:cubicBezTo>
                    <a:pt x="10611" y="1259"/>
                    <a:pt x="10941" y="1259"/>
                    <a:pt x="11255" y="1251"/>
                  </a:cubicBezTo>
                  <a:cubicBezTo>
                    <a:pt x="11352" y="1243"/>
                    <a:pt x="11432" y="1163"/>
                    <a:pt x="11424" y="1066"/>
                  </a:cubicBezTo>
                  <a:cubicBezTo>
                    <a:pt x="11424" y="978"/>
                    <a:pt x="11344" y="897"/>
                    <a:pt x="11255" y="897"/>
                  </a:cubicBezTo>
                  <a:cubicBezTo>
                    <a:pt x="10916" y="907"/>
                    <a:pt x="10574" y="911"/>
                    <a:pt x="10230" y="911"/>
                  </a:cubicBezTo>
                  <a:cubicBezTo>
                    <a:pt x="5348" y="911"/>
                    <a:pt x="271" y="11"/>
                    <a:pt x="218" y="3"/>
                  </a:cubicBezTo>
                  <a:cubicBezTo>
                    <a:pt x="207" y="2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0" name="Google Shape;6600;p60">
              <a:extLst>
                <a:ext uri="{FF2B5EF4-FFF2-40B4-BE49-F238E27FC236}">
                  <a16:creationId xmlns:a16="http://schemas.microsoft.com/office/drawing/2014/main" id="{B62EC698-FC9A-E003-1E19-D52833BBA823}"/>
                </a:ext>
              </a:extLst>
            </p:cNvPr>
            <p:cNvSpPr/>
            <p:nvPr/>
          </p:nvSpPr>
          <p:spPr>
            <a:xfrm>
              <a:off x="1647889" y="3432372"/>
              <a:ext cx="95224" cy="160314"/>
            </a:xfrm>
            <a:custGeom>
              <a:avLst/>
              <a:gdLst/>
              <a:ahLst/>
              <a:cxnLst/>
              <a:rect l="l" t="t" r="r" b="b"/>
              <a:pathLst>
                <a:path w="3752" h="6423" extrusionOk="0">
                  <a:moveTo>
                    <a:pt x="194" y="0"/>
                  </a:moveTo>
                  <a:cubicBezTo>
                    <a:pt x="166" y="0"/>
                    <a:pt x="138" y="8"/>
                    <a:pt x="113" y="23"/>
                  </a:cubicBezTo>
                  <a:cubicBezTo>
                    <a:pt x="24" y="71"/>
                    <a:pt x="0" y="176"/>
                    <a:pt x="40" y="256"/>
                  </a:cubicBezTo>
                  <a:lnTo>
                    <a:pt x="3397" y="6326"/>
                  </a:lnTo>
                  <a:cubicBezTo>
                    <a:pt x="3430" y="6383"/>
                    <a:pt x="3486" y="6415"/>
                    <a:pt x="3550" y="6423"/>
                  </a:cubicBezTo>
                  <a:cubicBezTo>
                    <a:pt x="3582" y="6423"/>
                    <a:pt x="3607" y="6415"/>
                    <a:pt x="3631" y="6399"/>
                  </a:cubicBezTo>
                  <a:cubicBezTo>
                    <a:pt x="3719" y="6350"/>
                    <a:pt x="3752" y="6246"/>
                    <a:pt x="3703" y="6165"/>
                  </a:cubicBezTo>
                  <a:lnTo>
                    <a:pt x="346" y="95"/>
                  </a:lnTo>
                  <a:cubicBezTo>
                    <a:pt x="313" y="35"/>
                    <a:pt x="254" y="0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57" name="Google Shape;6601;p60">
              <a:extLst>
                <a:ext uri="{FF2B5EF4-FFF2-40B4-BE49-F238E27FC236}">
                  <a16:creationId xmlns:a16="http://schemas.microsoft.com/office/drawing/2014/main" id="{37553AD2-2D39-B6AC-4AD1-7A781D19B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75" y="3507750"/>
              <a:ext cx="402125" cy="56375"/>
            </a:xfrm>
            <a:custGeom>
              <a:avLst/>
              <a:gdLst>
                <a:gd name="T0" fmla="*/ 580 w 16085"/>
                <a:gd name="T1" fmla="*/ 1 h 2255"/>
                <a:gd name="T2" fmla="*/ 0 w 16085"/>
                <a:gd name="T3" fmla="*/ 2255 h 2255"/>
                <a:gd name="T4" fmla="*/ 16085 w 16085"/>
                <a:gd name="T5" fmla="*/ 822 h 2255"/>
                <a:gd name="T6" fmla="*/ 580 w 16085"/>
                <a:gd name="T7" fmla="*/ 1 h 2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85" h="2255" extrusionOk="0">
                  <a:moveTo>
                    <a:pt x="580" y="1"/>
                  </a:moveTo>
                  <a:cubicBezTo>
                    <a:pt x="379" y="733"/>
                    <a:pt x="186" y="1482"/>
                    <a:pt x="0" y="2255"/>
                  </a:cubicBezTo>
                  <a:lnTo>
                    <a:pt x="16085" y="822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E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58" name="Google Shape;6602;p60">
              <a:extLst>
                <a:ext uri="{FF2B5EF4-FFF2-40B4-BE49-F238E27FC236}">
                  <a16:creationId xmlns:a16="http://schemas.microsoft.com/office/drawing/2014/main" id="{B4952612-FA94-FFB7-7C44-9260B633B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900" y="3186150"/>
              <a:ext cx="204900" cy="123800"/>
            </a:xfrm>
            <a:custGeom>
              <a:avLst/>
              <a:gdLst>
                <a:gd name="T0" fmla="*/ 81 w 8196"/>
                <a:gd name="T1" fmla="*/ 0 h 4952"/>
                <a:gd name="T2" fmla="*/ 0 w 8196"/>
                <a:gd name="T3" fmla="*/ 4814 h 4952"/>
                <a:gd name="T4" fmla="*/ 8115 w 8196"/>
                <a:gd name="T5" fmla="*/ 4951 h 4952"/>
                <a:gd name="T6" fmla="*/ 8196 w 8196"/>
                <a:gd name="T7" fmla="*/ 137 h 4952"/>
                <a:gd name="T8" fmla="*/ 81 w 8196"/>
                <a:gd name="T9" fmla="*/ 0 h 4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96" h="4952" extrusionOk="0">
                  <a:moveTo>
                    <a:pt x="81" y="0"/>
                  </a:moveTo>
                  <a:lnTo>
                    <a:pt x="0" y="4814"/>
                  </a:lnTo>
                  <a:lnTo>
                    <a:pt x="8115" y="4951"/>
                  </a:lnTo>
                  <a:lnTo>
                    <a:pt x="8196" y="13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59" name="Google Shape;6603;p60">
              <a:extLst>
                <a:ext uri="{FF2B5EF4-FFF2-40B4-BE49-F238E27FC236}">
                  <a16:creationId xmlns:a16="http://schemas.microsoft.com/office/drawing/2014/main" id="{1E07BF0D-A333-9FEB-39AA-DE6477E34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375" y="3211700"/>
              <a:ext cx="181550" cy="11700"/>
            </a:xfrm>
            <a:custGeom>
              <a:avLst/>
              <a:gdLst>
                <a:gd name="T0" fmla="*/ 177 w 7262"/>
                <a:gd name="T1" fmla="*/ 1 h 468"/>
                <a:gd name="T2" fmla="*/ 0 w 7262"/>
                <a:gd name="T3" fmla="*/ 170 h 468"/>
                <a:gd name="T4" fmla="*/ 177 w 7262"/>
                <a:gd name="T5" fmla="*/ 347 h 468"/>
                <a:gd name="T6" fmla="*/ 7085 w 7262"/>
                <a:gd name="T7" fmla="*/ 467 h 468"/>
                <a:gd name="T8" fmla="*/ 7262 w 7262"/>
                <a:gd name="T9" fmla="*/ 298 h 468"/>
                <a:gd name="T10" fmla="*/ 7093 w 7262"/>
                <a:gd name="T11" fmla="*/ 121 h 468"/>
                <a:gd name="T12" fmla="*/ 177 w 7262"/>
                <a:gd name="T13" fmla="*/ 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2" h="468" extrusionOk="0">
                  <a:moveTo>
                    <a:pt x="177" y="1"/>
                  </a:moveTo>
                  <a:cubicBezTo>
                    <a:pt x="81" y="1"/>
                    <a:pt x="8" y="81"/>
                    <a:pt x="0" y="170"/>
                  </a:cubicBezTo>
                  <a:cubicBezTo>
                    <a:pt x="0" y="266"/>
                    <a:pt x="81" y="347"/>
                    <a:pt x="177" y="347"/>
                  </a:cubicBezTo>
                  <a:lnTo>
                    <a:pt x="7085" y="467"/>
                  </a:lnTo>
                  <a:cubicBezTo>
                    <a:pt x="7181" y="467"/>
                    <a:pt x="7262" y="387"/>
                    <a:pt x="7262" y="298"/>
                  </a:cubicBezTo>
                  <a:cubicBezTo>
                    <a:pt x="7262" y="202"/>
                    <a:pt x="7189" y="121"/>
                    <a:pt x="7093" y="121"/>
                  </a:cubicBezTo>
                  <a:lnTo>
                    <a:pt x="17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60" name="Google Shape;6604;p60">
              <a:extLst>
                <a:ext uri="{FF2B5EF4-FFF2-40B4-BE49-F238E27FC236}">
                  <a16:creationId xmlns:a16="http://schemas.microsoft.com/office/drawing/2014/main" id="{5B741BA0-6BF0-C8E0-5E48-840C9F520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775" y="2799525"/>
              <a:ext cx="202900" cy="250600"/>
            </a:xfrm>
            <a:custGeom>
              <a:avLst/>
              <a:gdLst>
                <a:gd name="T0" fmla="*/ 2544 w 8116"/>
                <a:gd name="T1" fmla="*/ 1 h 10024"/>
                <a:gd name="T2" fmla="*/ 0 w 8116"/>
                <a:gd name="T3" fmla="*/ 9878 h 10024"/>
                <a:gd name="T4" fmla="*/ 8115 w 8116"/>
                <a:gd name="T5" fmla="*/ 10023 h 10024"/>
                <a:gd name="T6" fmla="*/ 2544 w 8116"/>
                <a:gd name="T7" fmla="*/ 1 h 10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16" h="10024" extrusionOk="0">
                  <a:moveTo>
                    <a:pt x="2544" y="1"/>
                  </a:moveTo>
                  <a:lnTo>
                    <a:pt x="0" y="9878"/>
                  </a:lnTo>
                  <a:lnTo>
                    <a:pt x="8115" y="10023"/>
                  </a:lnTo>
                  <a:cubicBezTo>
                    <a:pt x="6674" y="3229"/>
                    <a:pt x="2544" y="1"/>
                    <a:pt x="2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61" name="Google Shape;6605;p60">
              <a:extLst>
                <a:ext uri="{FF2B5EF4-FFF2-40B4-BE49-F238E27FC236}">
                  <a16:creationId xmlns:a16="http://schemas.microsoft.com/office/drawing/2014/main" id="{B2451E99-6230-33F6-8A58-0C98E2AD0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825" y="2789875"/>
              <a:ext cx="202875" cy="263675"/>
            </a:xfrm>
            <a:custGeom>
              <a:avLst/>
              <a:gdLst>
                <a:gd name="T0" fmla="*/ 5088 w 8115"/>
                <a:gd name="T1" fmla="*/ 0 h 10547"/>
                <a:gd name="T2" fmla="*/ 0 w 8115"/>
                <a:gd name="T3" fmla="*/ 10409 h 10547"/>
                <a:gd name="T4" fmla="*/ 8115 w 8115"/>
                <a:gd name="T5" fmla="*/ 10546 h 10547"/>
                <a:gd name="T6" fmla="*/ 5088 w 8115"/>
                <a:gd name="T7" fmla="*/ 0 h 10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15" h="10547" extrusionOk="0">
                  <a:moveTo>
                    <a:pt x="5088" y="0"/>
                  </a:moveTo>
                  <a:cubicBezTo>
                    <a:pt x="5088" y="0"/>
                    <a:pt x="97" y="4999"/>
                    <a:pt x="0" y="10409"/>
                  </a:cubicBezTo>
                  <a:lnTo>
                    <a:pt x="8115" y="10546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06" name="Google Shape;6606;p60">
              <a:extLst>
                <a:ext uri="{FF2B5EF4-FFF2-40B4-BE49-F238E27FC236}">
                  <a16:creationId xmlns:a16="http://schemas.microsoft.com/office/drawing/2014/main" id="{F4E46ECD-43FF-426B-4798-61C105B0607E}"/>
                </a:ext>
              </a:extLst>
            </p:cNvPr>
            <p:cNvSpPr/>
            <p:nvPr/>
          </p:nvSpPr>
          <p:spPr>
            <a:xfrm>
              <a:off x="1690740" y="2884768"/>
              <a:ext cx="133314" cy="123806"/>
            </a:xfrm>
            <a:custGeom>
              <a:avLst/>
              <a:gdLst/>
              <a:ahLst/>
              <a:cxnLst/>
              <a:rect l="l" t="t" r="r" b="b"/>
              <a:pathLst>
                <a:path w="5347" h="4943" extrusionOk="0">
                  <a:moveTo>
                    <a:pt x="1547" y="1"/>
                  </a:moveTo>
                  <a:cubicBezTo>
                    <a:pt x="1482" y="1"/>
                    <a:pt x="1421" y="40"/>
                    <a:pt x="1401" y="104"/>
                  </a:cubicBezTo>
                  <a:lnTo>
                    <a:pt x="17" y="4741"/>
                  </a:lnTo>
                  <a:cubicBezTo>
                    <a:pt x="1" y="4806"/>
                    <a:pt x="25" y="4862"/>
                    <a:pt x="73" y="4902"/>
                  </a:cubicBezTo>
                  <a:cubicBezTo>
                    <a:pt x="97" y="4926"/>
                    <a:pt x="131" y="4938"/>
                    <a:pt x="165" y="4938"/>
                  </a:cubicBezTo>
                  <a:cubicBezTo>
                    <a:pt x="190" y="4938"/>
                    <a:pt x="214" y="4932"/>
                    <a:pt x="234" y="4918"/>
                  </a:cubicBezTo>
                  <a:cubicBezTo>
                    <a:pt x="250" y="4913"/>
                    <a:pt x="1145" y="4446"/>
                    <a:pt x="2570" y="4446"/>
                  </a:cubicBezTo>
                  <a:cubicBezTo>
                    <a:pt x="3297" y="4446"/>
                    <a:pt x="4163" y="4567"/>
                    <a:pt x="5121" y="4935"/>
                  </a:cubicBezTo>
                  <a:cubicBezTo>
                    <a:pt x="5137" y="4943"/>
                    <a:pt x="5153" y="4943"/>
                    <a:pt x="5177" y="4943"/>
                  </a:cubicBezTo>
                  <a:cubicBezTo>
                    <a:pt x="5233" y="4943"/>
                    <a:pt x="5290" y="4910"/>
                    <a:pt x="5314" y="4854"/>
                  </a:cubicBezTo>
                  <a:cubicBezTo>
                    <a:pt x="5346" y="4774"/>
                    <a:pt x="5314" y="4685"/>
                    <a:pt x="5225" y="4653"/>
                  </a:cubicBezTo>
                  <a:cubicBezTo>
                    <a:pt x="4216" y="4267"/>
                    <a:pt x="3310" y="4138"/>
                    <a:pt x="2549" y="4138"/>
                  </a:cubicBezTo>
                  <a:cubicBezTo>
                    <a:pt x="1549" y="4138"/>
                    <a:pt x="801" y="4361"/>
                    <a:pt x="403" y="4516"/>
                  </a:cubicBezTo>
                  <a:lnTo>
                    <a:pt x="1691" y="193"/>
                  </a:lnTo>
                  <a:cubicBezTo>
                    <a:pt x="1715" y="112"/>
                    <a:pt x="1667" y="32"/>
                    <a:pt x="1595" y="8"/>
                  </a:cubicBezTo>
                  <a:cubicBezTo>
                    <a:pt x="1579" y="3"/>
                    <a:pt x="1563" y="1"/>
                    <a:pt x="15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7" name="Google Shape;6607;p60">
              <a:extLst>
                <a:ext uri="{FF2B5EF4-FFF2-40B4-BE49-F238E27FC236}">
                  <a16:creationId xmlns:a16="http://schemas.microsoft.com/office/drawing/2014/main" id="{550CF880-F717-A884-5F71-8E953CF40947}"/>
                </a:ext>
              </a:extLst>
            </p:cNvPr>
            <p:cNvSpPr/>
            <p:nvPr/>
          </p:nvSpPr>
          <p:spPr>
            <a:xfrm>
              <a:off x="1678044" y="2813341"/>
              <a:ext cx="84114" cy="126981"/>
            </a:xfrm>
            <a:custGeom>
              <a:avLst/>
              <a:gdLst/>
              <a:ahLst/>
              <a:cxnLst/>
              <a:rect l="l" t="t" r="r" b="b"/>
              <a:pathLst>
                <a:path w="3366" h="5063" extrusionOk="0">
                  <a:moveTo>
                    <a:pt x="168" y="0"/>
                  </a:moveTo>
                  <a:cubicBezTo>
                    <a:pt x="134" y="0"/>
                    <a:pt x="100" y="10"/>
                    <a:pt x="73" y="31"/>
                  </a:cubicBezTo>
                  <a:cubicBezTo>
                    <a:pt x="8" y="88"/>
                    <a:pt x="0" y="184"/>
                    <a:pt x="57" y="249"/>
                  </a:cubicBezTo>
                  <a:cubicBezTo>
                    <a:pt x="81" y="281"/>
                    <a:pt x="2544" y="3292"/>
                    <a:pt x="3051" y="4958"/>
                  </a:cubicBezTo>
                  <a:cubicBezTo>
                    <a:pt x="3068" y="5022"/>
                    <a:pt x="3132" y="5063"/>
                    <a:pt x="3196" y="5063"/>
                  </a:cubicBezTo>
                  <a:lnTo>
                    <a:pt x="3245" y="5063"/>
                  </a:lnTo>
                  <a:cubicBezTo>
                    <a:pt x="3325" y="5038"/>
                    <a:pt x="3365" y="4950"/>
                    <a:pt x="3341" y="4869"/>
                  </a:cubicBezTo>
                  <a:cubicBezTo>
                    <a:pt x="2818" y="3147"/>
                    <a:pt x="387" y="184"/>
                    <a:pt x="290" y="55"/>
                  </a:cubicBezTo>
                  <a:cubicBezTo>
                    <a:pt x="258" y="19"/>
                    <a:pt x="213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8" name="Google Shape;6608;p60">
              <a:extLst>
                <a:ext uri="{FF2B5EF4-FFF2-40B4-BE49-F238E27FC236}">
                  <a16:creationId xmlns:a16="http://schemas.microsoft.com/office/drawing/2014/main" id="{19847FB4-FAF8-E909-1B80-C07737170264}"/>
                </a:ext>
              </a:extLst>
            </p:cNvPr>
            <p:cNvSpPr/>
            <p:nvPr/>
          </p:nvSpPr>
          <p:spPr>
            <a:xfrm>
              <a:off x="1874840" y="2887943"/>
              <a:ext cx="131726" cy="473003"/>
            </a:xfrm>
            <a:custGeom>
              <a:avLst/>
              <a:gdLst/>
              <a:ahLst/>
              <a:cxnLst/>
              <a:rect l="l" t="t" r="r" b="b"/>
              <a:pathLst>
                <a:path w="5322" h="18926" extrusionOk="0">
                  <a:moveTo>
                    <a:pt x="3939" y="1"/>
                  </a:moveTo>
                  <a:cubicBezTo>
                    <a:pt x="3925" y="1"/>
                    <a:pt x="3911" y="3"/>
                    <a:pt x="3897" y="7"/>
                  </a:cubicBezTo>
                  <a:cubicBezTo>
                    <a:pt x="3816" y="23"/>
                    <a:pt x="3768" y="111"/>
                    <a:pt x="3792" y="192"/>
                  </a:cubicBezTo>
                  <a:lnTo>
                    <a:pt x="4927" y="4555"/>
                  </a:lnTo>
                  <a:cubicBezTo>
                    <a:pt x="4509" y="4373"/>
                    <a:pt x="3686" y="4095"/>
                    <a:pt x="2568" y="4095"/>
                  </a:cubicBezTo>
                  <a:cubicBezTo>
                    <a:pt x="1855" y="4095"/>
                    <a:pt x="1022" y="4208"/>
                    <a:pt x="97" y="4531"/>
                  </a:cubicBezTo>
                  <a:cubicBezTo>
                    <a:pt x="41" y="4547"/>
                    <a:pt x="0" y="4604"/>
                    <a:pt x="0" y="4668"/>
                  </a:cubicBezTo>
                  <a:lnTo>
                    <a:pt x="0" y="18772"/>
                  </a:lnTo>
                  <a:cubicBezTo>
                    <a:pt x="0" y="18853"/>
                    <a:pt x="65" y="18925"/>
                    <a:pt x="153" y="18925"/>
                  </a:cubicBezTo>
                  <a:cubicBezTo>
                    <a:pt x="234" y="18925"/>
                    <a:pt x="306" y="18853"/>
                    <a:pt x="306" y="18764"/>
                  </a:cubicBezTo>
                  <a:lnTo>
                    <a:pt x="306" y="4781"/>
                  </a:lnTo>
                  <a:cubicBezTo>
                    <a:pt x="1139" y="4506"/>
                    <a:pt x="1897" y="4409"/>
                    <a:pt x="2551" y="4409"/>
                  </a:cubicBezTo>
                  <a:cubicBezTo>
                    <a:pt x="4101" y="4409"/>
                    <a:pt x="5069" y="4954"/>
                    <a:pt x="5080" y="4966"/>
                  </a:cubicBezTo>
                  <a:cubicBezTo>
                    <a:pt x="5104" y="4979"/>
                    <a:pt x="5129" y="4986"/>
                    <a:pt x="5153" y="4986"/>
                  </a:cubicBezTo>
                  <a:cubicBezTo>
                    <a:pt x="5188" y="4986"/>
                    <a:pt x="5221" y="4973"/>
                    <a:pt x="5249" y="4950"/>
                  </a:cubicBezTo>
                  <a:cubicBezTo>
                    <a:pt x="5298" y="4918"/>
                    <a:pt x="5322" y="4853"/>
                    <a:pt x="5306" y="4789"/>
                  </a:cubicBezTo>
                  <a:lnTo>
                    <a:pt x="4082" y="111"/>
                  </a:lnTo>
                  <a:cubicBezTo>
                    <a:pt x="4062" y="45"/>
                    <a:pt x="4004" y="1"/>
                    <a:pt x="39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9" name="Google Shape;6609;p60">
              <a:extLst>
                <a:ext uri="{FF2B5EF4-FFF2-40B4-BE49-F238E27FC236}">
                  <a16:creationId xmlns:a16="http://schemas.microsoft.com/office/drawing/2014/main" id="{26896C45-B15C-0287-0501-39FF04756566}"/>
                </a:ext>
              </a:extLst>
            </p:cNvPr>
            <p:cNvSpPr/>
            <p:nvPr/>
          </p:nvSpPr>
          <p:spPr>
            <a:xfrm>
              <a:off x="1938323" y="2819690"/>
              <a:ext cx="88876" cy="123806"/>
            </a:xfrm>
            <a:custGeom>
              <a:avLst/>
              <a:gdLst/>
              <a:ahLst/>
              <a:cxnLst/>
              <a:rect l="l" t="t" r="r" b="b"/>
              <a:pathLst>
                <a:path w="3527" h="4966" extrusionOk="0">
                  <a:moveTo>
                    <a:pt x="3362" y="1"/>
                  </a:moveTo>
                  <a:cubicBezTo>
                    <a:pt x="3319" y="1"/>
                    <a:pt x="3276" y="19"/>
                    <a:pt x="3245" y="55"/>
                  </a:cubicBezTo>
                  <a:cubicBezTo>
                    <a:pt x="3132" y="175"/>
                    <a:pt x="604" y="3058"/>
                    <a:pt x="25" y="4764"/>
                  </a:cubicBezTo>
                  <a:cubicBezTo>
                    <a:pt x="1" y="4845"/>
                    <a:pt x="41" y="4933"/>
                    <a:pt x="121" y="4957"/>
                  </a:cubicBezTo>
                  <a:cubicBezTo>
                    <a:pt x="137" y="4965"/>
                    <a:pt x="154" y="4965"/>
                    <a:pt x="170" y="4965"/>
                  </a:cubicBezTo>
                  <a:cubicBezTo>
                    <a:pt x="234" y="4965"/>
                    <a:pt x="298" y="4925"/>
                    <a:pt x="315" y="4861"/>
                  </a:cubicBezTo>
                  <a:cubicBezTo>
                    <a:pt x="878" y="3219"/>
                    <a:pt x="3446" y="288"/>
                    <a:pt x="3470" y="256"/>
                  </a:cubicBezTo>
                  <a:cubicBezTo>
                    <a:pt x="3527" y="192"/>
                    <a:pt x="3527" y="95"/>
                    <a:pt x="3462" y="39"/>
                  </a:cubicBezTo>
                  <a:cubicBezTo>
                    <a:pt x="3433" y="13"/>
                    <a:pt x="3398" y="1"/>
                    <a:pt x="3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66" name="Google Shape;6610;p60">
              <a:extLst>
                <a:ext uri="{FF2B5EF4-FFF2-40B4-BE49-F238E27FC236}">
                  <a16:creationId xmlns:a16="http://schemas.microsoft.com/office/drawing/2014/main" id="{0AD7CD41-69C3-34DB-8140-1A8917CFB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000" y="3528675"/>
              <a:ext cx="356250" cy="12300"/>
            </a:xfrm>
            <a:custGeom>
              <a:avLst/>
              <a:gdLst>
                <a:gd name="T0" fmla="*/ 140 w 14250"/>
                <a:gd name="T1" fmla="*/ 0 h 492"/>
                <a:gd name="T2" fmla="*/ 1 w 14250"/>
                <a:gd name="T3" fmla="*/ 146 h 492"/>
                <a:gd name="T4" fmla="*/ 146 w 14250"/>
                <a:gd name="T5" fmla="*/ 299 h 492"/>
                <a:gd name="T6" fmla="*/ 14097 w 14250"/>
                <a:gd name="T7" fmla="*/ 492 h 492"/>
                <a:gd name="T8" fmla="*/ 14250 w 14250"/>
                <a:gd name="T9" fmla="*/ 339 h 492"/>
                <a:gd name="T10" fmla="*/ 14097 w 14250"/>
                <a:gd name="T11" fmla="*/ 186 h 492"/>
                <a:gd name="T12" fmla="*/ 154 w 14250"/>
                <a:gd name="T13" fmla="*/ 1 h 492"/>
                <a:gd name="T14" fmla="*/ 140 w 14250"/>
                <a:gd name="T15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50" h="492" extrusionOk="0">
                  <a:moveTo>
                    <a:pt x="140" y="0"/>
                  </a:moveTo>
                  <a:cubicBezTo>
                    <a:pt x="59" y="0"/>
                    <a:pt x="1" y="69"/>
                    <a:pt x="1" y="146"/>
                  </a:cubicBezTo>
                  <a:cubicBezTo>
                    <a:pt x="1" y="234"/>
                    <a:pt x="65" y="299"/>
                    <a:pt x="146" y="299"/>
                  </a:cubicBezTo>
                  <a:lnTo>
                    <a:pt x="14097" y="492"/>
                  </a:lnTo>
                  <a:cubicBezTo>
                    <a:pt x="14177" y="492"/>
                    <a:pt x="14242" y="419"/>
                    <a:pt x="14250" y="339"/>
                  </a:cubicBezTo>
                  <a:cubicBezTo>
                    <a:pt x="14250" y="250"/>
                    <a:pt x="14177" y="186"/>
                    <a:pt x="14097" y="186"/>
                  </a:cubicBezTo>
                  <a:lnTo>
                    <a:pt x="154" y="1"/>
                  </a:lnTo>
                  <a:cubicBezTo>
                    <a:pt x="149" y="0"/>
                    <a:pt x="145" y="0"/>
                    <a:pt x="1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11" name="Google Shape;6611;p60">
              <a:extLst>
                <a:ext uri="{FF2B5EF4-FFF2-40B4-BE49-F238E27FC236}">
                  <a16:creationId xmlns:a16="http://schemas.microsoft.com/office/drawing/2014/main" id="{63511204-E99E-EBD8-1461-887463E1FFE3}"/>
                </a:ext>
              </a:extLst>
            </p:cNvPr>
            <p:cNvSpPr/>
            <p:nvPr/>
          </p:nvSpPr>
          <p:spPr>
            <a:xfrm>
              <a:off x="1060675" y="3503799"/>
              <a:ext cx="320587" cy="23808"/>
            </a:xfrm>
            <a:custGeom>
              <a:avLst/>
              <a:gdLst/>
              <a:ahLst/>
              <a:cxnLst/>
              <a:rect l="l" t="t" r="r" b="b"/>
              <a:pathLst>
                <a:path w="12833" h="975" extrusionOk="0">
                  <a:moveTo>
                    <a:pt x="169" y="0"/>
                  </a:moveTo>
                  <a:cubicBezTo>
                    <a:pt x="81" y="0"/>
                    <a:pt x="8" y="65"/>
                    <a:pt x="8" y="145"/>
                  </a:cubicBezTo>
                  <a:cubicBezTo>
                    <a:pt x="0" y="234"/>
                    <a:pt x="65" y="298"/>
                    <a:pt x="153" y="306"/>
                  </a:cubicBezTo>
                  <a:lnTo>
                    <a:pt x="12663" y="975"/>
                  </a:lnTo>
                  <a:lnTo>
                    <a:pt x="12671" y="975"/>
                  </a:lnTo>
                  <a:cubicBezTo>
                    <a:pt x="12752" y="966"/>
                    <a:pt x="12824" y="910"/>
                    <a:pt x="12824" y="830"/>
                  </a:cubicBezTo>
                  <a:cubicBezTo>
                    <a:pt x="12832" y="741"/>
                    <a:pt x="12768" y="669"/>
                    <a:pt x="12679" y="66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68" name="Google Shape;6612;p60">
              <a:extLst>
                <a:ext uri="{FF2B5EF4-FFF2-40B4-BE49-F238E27FC236}">
                  <a16:creationId xmlns:a16="http://schemas.microsoft.com/office/drawing/2014/main" id="{94C8B262-EBBB-1838-E0A8-4B084273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525" y="4256025"/>
              <a:ext cx="1057050" cy="112325"/>
            </a:xfrm>
            <a:custGeom>
              <a:avLst/>
              <a:gdLst>
                <a:gd name="T0" fmla="*/ 1 w 42282"/>
                <a:gd name="T1" fmla="*/ 1 h 4493"/>
                <a:gd name="T2" fmla="*/ 1 w 42282"/>
                <a:gd name="T3" fmla="*/ 1 h 4493"/>
                <a:gd name="T4" fmla="*/ 146 w 42282"/>
                <a:gd name="T5" fmla="*/ 3809 h 4493"/>
                <a:gd name="T6" fmla="*/ 40494 w 42282"/>
                <a:gd name="T7" fmla="*/ 4493 h 4493"/>
                <a:gd name="T8" fmla="*/ 42281 w 42282"/>
                <a:gd name="T9" fmla="*/ 3905 h 4493"/>
                <a:gd name="T10" fmla="*/ 42144 w 42282"/>
                <a:gd name="T11" fmla="*/ 717 h 4493"/>
                <a:gd name="T12" fmla="*/ 1 w 42282"/>
                <a:gd name="T13" fmla="*/ 1 h 4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82" h="4493" extrusionOk="0">
                  <a:moveTo>
                    <a:pt x="1" y="1"/>
                  </a:moveTo>
                  <a:lnTo>
                    <a:pt x="1" y="1"/>
                  </a:lnTo>
                  <a:cubicBezTo>
                    <a:pt x="65" y="1812"/>
                    <a:pt x="122" y="3140"/>
                    <a:pt x="146" y="3809"/>
                  </a:cubicBezTo>
                  <a:lnTo>
                    <a:pt x="40494" y="4493"/>
                  </a:lnTo>
                  <a:cubicBezTo>
                    <a:pt x="41098" y="4308"/>
                    <a:pt x="41693" y="4114"/>
                    <a:pt x="42281" y="3905"/>
                  </a:cubicBezTo>
                  <a:lnTo>
                    <a:pt x="42144" y="7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13" name="Google Shape;6613;p60">
              <a:extLst>
                <a:ext uri="{FF2B5EF4-FFF2-40B4-BE49-F238E27FC236}">
                  <a16:creationId xmlns:a16="http://schemas.microsoft.com/office/drawing/2014/main" id="{1F80D3CB-4D6F-C95E-60B8-466FF0AAC1DE}"/>
                </a:ext>
              </a:extLst>
            </p:cNvPr>
            <p:cNvSpPr/>
            <p:nvPr/>
          </p:nvSpPr>
          <p:spPr>
            <a:xfrm>
              <a:off x="5045797" y="2659378"/>
              <a:ext cx="311065" cy="322213"/>
            </a:xfrm>
            <a:custGeom>
              <a:avLst/>
              <a:gdLst/>
              <a:ahLst/>
              <a:cxnLst/>
              <a:rect l="l" t="t" r="r" b="b"/>
              <a:pathLst>
                <a:path w="12431" h="12914" extrusionOk="0">
                  <a:moveTo>
                    <a:pt x="10820" y="0"/>
                  </a:moveTo>
                  <a:lnTo>
                    <a:pt x="3084" y="2560"/>
                  </a:lnTo>
                  <a:lnTo>
                    <a:pt x="298" y="4541"/>
                  </a:lnTo>
                  <a:lnTo>
                    <a:pt x="0" y="11303"/>
                  </a:lnTo>
                  <a:cubicBezTo>
                    <a:pt x="0" y="11303"/>
                    <a:pt x="2802" y="12913"/>
                    <a:pt x="6485" y="12913"/>
                  </a:cubicBezTo>
                  <a:cubicBezTo>
                    <a:pt x="8326" y="12913"/>
                    <a:pt x="10388" y="12511"/>
                    <a:pt x="12430" y="11303"/>
                  </a:cubicBezTo>
                  <a:lnTo>
                    <a:pt x="108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4" name="Google Shape;6614;p60">
              <a:extLst>
                <a:ext uri="{FF2B5EF4-FFF2-40B4-BE49-F238E27FC236}">
                  <a16:creationId xmlns:a16="http://schemas.microsoft.com/office/drawing/2014/main" id="{AFBD9A25-7D84-BDC6-6C3E-CB000A1EA961}"/>
                </a:ext>
              </a:extLst>
            </p:cNvPr>
            <p:cNvSpPr/>
            <p:nvPr/>
          </p:nvSpPr>
          <p:spPr>
            <a:xfrm>
              <a:off x="4666488" y="4602182"/>
              <a:ext cx="1161732" cy="784106"/>
            </a:xfrm>
            <a:custGeom>
              <a:avLst/>
              <a:gdLst/>
              <a:ahLst/>
              <a:cxnLst/>
              <a:rect l="l" t="t" r="r" b="b"/>
              <a:pathLst>
                <a:path w="46451" h="31357" extrusionOk="0">
                  <a:moveTo>
                    <a:pt x="3020" y="0"/>
                  </a:moveTo>
                  <a:cubicBezTo>
                    <a:pt x="1570" y="11070"/>
                    <a:pt x="604" y="21567"/>
                    <a:pt x="1" y="31356"/>
                  </a:cubicBezTo>
                  <a:lnTo>
                    <a:pt x="21567" y="31356"/>
                  </a:lnTo>
                  <a:cubicBezTo>
                    <a:pt x="21696" y="29312"/>
                    <a:pt x="21833" y="27444"/>
                    <a:pt x="21970" y="25874"/>
                  </a:cubicBezTo>
                  <a:cubicBezTo>
                    <a:pt x="21978" y="25705"/>
                    <a:pt x="22067" y="25544"/>
                    <a:pt x="22195" y="25439"/>
                  </a:cubicBezTo>
                  <a:cubicBezTo>
                    <a:pt x="22332" y="25544"/>
                    <a:pt x="22413" y="25705"/>
                    <a:pt x="22429" y="25874"/>
                  </a:cubicBezTo>
                  <a:cubicBezTo>
                    <a:pt x="22566" y="27444"/>
                    <a:pt x="22767" y="29312"/>
                    <a:pt x="23008" y="31356"/>
                  </a:cubicBezTo>
                  <a:lnTo>
                    <a:pt x="46451" y="31356"/>
                  </a:lnTo>
                  <a:cubicBezTo>
                    <a:pt x="45847" y="21567"/>
                    <a:pt x="44881" y="11070"/>
                    <a:pt x="43432" y="0"/>
                  </a:cubicBezTo>
                  <a:lnTo>
                    <a:pt x="23226" y="81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71" name="Google Shape;6615;p60">
              <a:extLst>
                <a:ext uri="{FF2B5EF4-FFF2-40B4-BE49-F238E27FC236}">
                  <a16:creationId xmlns:a16="http://schemas.microsoft.com/office/drawing/2014/main" id="{3A811A13-CE7D-8803-91A4-FC2DB6DBB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925" y="3797150"/>
              <a:ext cx="313800" cy="157025"/>
            </a:xfrm>
            <a:custGeom>
              <a:avLst/>
              <a:gdLst>
                <a:gd name="T0" fmla="*/ 1442 w 12552"/>
                <a:gd name="T1" fmla="*/ 1 h 6281"/>
                <a:gd name="T2" fmla="*/ 1 w 12552"/>
                <a:gd name="T3" fmla="*/ 5628 h 6281"/>
                <a:gd name="T4" fmla="*/ 12551 w 12552"/>
                <a:gd name="T5" fmla="*/ 6280 h 6281"/>
                <a:gd name="T6" fmla="*/ 11110 w 12552"/>
                <a:gd name="T7" fmla="*/ 1088 h 6281"/>
                <a:gd name="T8" fmla="*/ 1442 w 12552"/>
                <a:gd name="T9" fmla="*/ 1 h 6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52" h="6281" extrusionOk="0">
                  <a:moveTo>
                    <a:pt x="1442" y="1"/>
                  </a:moveTo>
                  <a:lnTo>
                    <a:pt x="1" y="5628"/>
                  </a:lnTo>
                  <a:lnTo>
                    <a:pt x="12551" y="6280"/>
                  </a:lnTo>
                  <a:lnTo>
                    <a:pt x="11110" y="1088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72" name="Google Shape;6616;p60">
              <a:extLst>
                <a:ext uri="{FF2B5EF4-FFF2-40B4-BE49-F238E27FC236}">
                  <a16:creationId xmlns:a16="http://schemas.microsoft.com/office/drawing/2014/main" id="{B949520A-E56E-5194-7F35-ABEB32F9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400" y="3812450"/>
              <a:ext cx="146950" cy="60000"/>
            </a:xfrm>
            <a:custGeom>
              <a:avLst/>
              <a:gdLst>
                <a:gd name="T0" fmla="*/ 1329 w 5878"/>
                <a:gd name="T1" fmla="*/ 1 h 2400"/>
                <a:gd name="T2" fmla="*/ 1 w 5878"/>
                <a:gd name="T3" fmla="*/ 89 h 2400"/>
                <a:gd name="T4" fmla="*/ 3607 w 5878"/>
                <a:gd name="T5" fmla="*/ 2400 h 2400"/>
                <a:gd name="T6" fmla="*/ 5861 w 5878"/>
                <a:gd name="T7" fmla="*/ 1868 h 2400"/>
                <a:gd name="T8" fmla="*/ 5877 w 5878"/>
                <a:gd name="T9" fmla="*/ 1716 h 2400"/>
                <a:gd name="T10" fmla="*/ 5531 w 5878"/>
                <a:gd name="T11" fmla="*/ 476 h 2400"/>
                <a:gd name="T12" fmla="*/ 1329 w 5878"/>
                <a:gd name="T13" fmla="*/ 1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8" h="2400" extrusionOk="0">
                  <a:moveTo>
                    <a:pt x="1329" y="1"/>
                  </a:moveTo>
                  <a:lnTo>
                    <a:pt x="1" y="89"/>
                  </a:lnTo>
                  <a:lnTo>
                    <a:pt x="3607" y="2400"/>
                  </a:lnTo>
                  <a:lnTo>
                    <a:pt x="5861" y="1868"/>
                  </a:lnTo>
                  <a:lnTo>
                    <a:pt x="5877" y="1716"/>
                  </a:lnTo>
                  <a:lnTo>
                    <a:pt x="5531" y="476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D6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17" name="Google Shape;6617;p60">
              <a:extLst>
                <a:ext uri="{FF2B5EF4-FFF2-40B4-BE49-F238E27FC236}">
                  <a16:creationId xmlns:a16="http://schemas.microsoft.com/office/drawing/2014/main" id="{26CCD62E-7E55-780F-1194-6E038640F504}"/>
                </a:ext>
              </a:extLst>
            </p:cNvPr>
            <p:cNvSpPr/>
            <p:nvPr/>
          </p:nvSpPr>
          <p:spPr>
            <a:xfrm>
              <a:off x="5474305" y="3206981"/>
              <a:ext cx="511035" cy="617444"/>
            </a:xfrm>
            <a:custGeom>
              <a:avLst/>
              <a:gdLst/>
              <a:ahLst/>
              <a:cxnLst/>
              <a:rect l="l" t="t" r="r" b="b"/>
              <a:pathLst>
                <a:path w="20417" h="24699" extrusionOk="0">
                  <a:moveTo>
                    <a:pt x="8212" y="0"/>
                  </a:moveTo>
                  <a:lnTo>
                    <a:pt x="1" y="24699"/>
                  </a:lnTo>
                  <a:lnTo>
                    <a:pt x="20416" y="24699"/>
                  </a:lnTo>
                  <a:cubicBezTo>
                    <a:pt x="15369" y="5354"/>
                    <a:pt x="8212" y="0"/>
                    <a:pt x="8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p60">
              <a:extLst>
                <a:ext uri="{FF2B5EF4-FFF2-40B4-BE49-F238E27FC236}">
                  <a16:creationId xmlns:a16="http://schemas.microsoft.com/office/drawing/2014/main" id="{2C726CA5-E460-0652-831A-6FB6A0230768}"/>
                </a:ext>
              </a:extLst>
            </p:cNvPr>
            <p:cNvSpPr/>
            <p:nvPr/>
          </p:nvSpPr>
          <p:spPr>
            <a:xfrm>
              <a:off x="4701403" y="3113334"/>
              <a:ext cx="1052225" cy="1511070"/>
            </a:xfrm>
            <a:custGeom>
              <a:avLst/>
              <a:gdLst/>
              <a:ahLst/>
              <a:cxnLst/>
              <a:rect l="l" t="t" r="r" b="b"/>
              <a:pathLst>
                <a:path w="42088" h="60474" extrusionOk="0">
                  <a:moveTo>
                    <a:pt x="27315" y="0"/>
                  </a:moveTo>
                  <a:cubicBezTo>
                    <a:pt x="20251" y="0"/>
                    <a:pt x="7761" y="1063"/>
                    <a:pt x="7761" y="1063"/>
                  </a:cubicBezTo>
                  <a:cubicBezTo>
                    <a:pt x="7761" y="1063"/>
                    <a:pt x="1095" y="2656"/>
                    <a:pt x="387" y="7519"/>
                  </a:cubicBezTo>
                  <a:cubicBezTo>
                    <a:pt x="0" y="10167"/>
                    <a:pt x="1546" y="60474"/>
                    <a:pt x="1546" y="60474"/>
                  </a:cubicBezTo>
                  <a:cubicBezTo>
                    <a:pt x="1546" y="60474"/>
                    <a:pt x="13488" y="58921"/>
                    <a:pt x="27361" y="58921"/>
                  </a:cubicBezTo>
                  <a:cubicBezTo>
                    <a:pt x="32176" y="58921"/>
                    <a:pt x="37225" y="59108"/>
                    <a:pt x="42088" y="59613"/>
                  </a:cubicBezTo>
                  <a:lnTo>
                    <a:pt x="40164" y="10151"/>
                  </a:lnTo>
                  <a:cubicBezTo>
                    <a:pt x="39833" y="4870"/>
                    <a:pt x="40341" y="1312"/>
                    <a:pt x="30447" y="113"/>
                  </a:cubicBezTo>
                  <a:cubicBezTo>
                    <a:pt x="30398" y="105"/>
                    <a:pt x="30342" y="105"/>
                    <a:pt x="30286" y="96"/>
                  </a:cubicBezTo>
                  <a:cubicBezTo>
                    <a:pt x="29496" y="29"/>
                    <a:pt x="28480" y="0"/>
                    <a:pt x="27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75" name="Google Shape;6619;p60">
              <a:extLst>
                <a:ext uri="{FF2B5EF4-FFF2-40B4-BE49-F238E27FC236}">
                  <a16:creationId xmlns:a16="http://schemas.microsoft.com/office/drawing/2014/main" id="{E7EB5031-0653-A854-F79F-10D4CB2E8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250" y="3578200"/>
              <a:ext cx="129025" cy="281575"/>
            </a:xfrm>
            <a:custGeom>
              <a:avLst/>
              <a:gdLst>
                <a:gd name="T0" fmla="*/ 379 w 5161"/>
                <a:gd name="T1" fmla="*/ 0 h 11263"/>
                <a:gd name="T2" fmla="*/ 234 w 5161"/>
                <a:gd name="T3" fmla="*/ 145 h 11263"/>
                <a:gd name="T4" fmla="*/ 910 w 5161"/>
                <a:gd name="T5" fmla="*/ 9017 h 11263"/>
                <a:gd name="T6" fmla="*/ 4919 w 5161"/>
                <a:gd name="T7" fmla="*/ 11255 h 11263"/>
                <a:gd name="T8" fmla="*/ 4951 w 5161"/>
                <a:gd name="T9" fmla="*/ 11255 h 11263"/>
                <a:gd name="T10" fmla="*/ 4951 w 5161"/>
                <a:gd name="T11" fmla="*/ 11263 h 11263"/>
                <a:gd name="T12" fmla="*/ 4992 w 5161"/>
                <a:gd name="T13" fmla="*/ 10973 h 11263"/>
                <a:gd name="T14" fmla="*/ 1176 w 5161"/>
                <a:gd name="T15" fmla="*/ 8904 h 11263"/>
                <a:gd name="T16" fmla="*/ 516 w 5161"/>
                <a:gd name="T17" fmla="*/ 298 h 11263"/>
                <a:gd name="T18" fmla="*/ 4951 w 5161"/>
                <a:gd name="T19" fmla="*/ 298 h 11263"/>
                <a:gd name="T20" fmla="*/ 4951 w 5161"/>
                <a:gd name="T21" fmla="*/ 0 h 11263"/>
                <a:gd name="T22" fmla="*/ 379 w 5161"/>
                <a:gd name="T23" fmla="*/ 0 h 1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61" h="11263" extrusionOk="0">
                  <a:moveTo>
                    <a:pt x="379" y="0"/>
                  </a:moveTo>
                  <a:cubicBezTo>
                    <a:pt x="298" y="0"/>
                    <a:pt x="234" y="65"/>
                    <a:pt x="234" y="145"/>
                  </a:cubicBezTo>
                  <a:cubicBezTo>
                    <a:pt x="226" y="411"/>
                    <a:pt x="0" y="6803"/>
                    <a:pt x="910" y="9017"/>
                  </a:cubicBezTo>
                  <a:cubicBezTo>
                    <a:pt x="1216" y="9773"/>
                    <a:pt x="4074" y="11045"/>
                    <a:pt x="4919" y="11255"/>
                  </a:cubicBezTo>
                  <a:lnTo>
                    <a:pt x="4951" y="11255"/>
                  </a:lnTo>
                  <a:lnTo>
                    <a:pt x="4951" y="11263"/>
                  </a:lnTo>
                  <a:cubicBezTo>
                    <a:pt x="5128" y="11263"/>
                    <a:pt x="5161" y="11013"/>
                    <a:pt x="4992" y="10973"/>
                  </a:cubicBezTo>
                  <a:cubicBezTo>
                    <a:pt x="4058" y="10739"/>
                    <a:pt x="1409" y="9467"/>
                    <a:pt x="1176" y="8904"/>
                  </a:cubicBezTo>
                  <a:cubicBezTo>
                    <a:pt x="371" y="6924"/>
                    <a:pt x="491" y="1264"/>
                    <a:pt x="516" y="298"/>
                  </a:cubicBezTo>
                  <a:lnTo>
                    <a:pt x="4951" y="298"/>
                  </a:lnTo>
                  <a:cubicBezTo>
                    <a:pt x="5145" y="298"/>
                    <a:pt x="5145" y="0"/>
                    <a:pt x="4951" y="0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76" name="Google Shape;6620;p60">
              <a:extLst>
                <a:ext uri="{FF2B5EF4-FFF2-40B4-BE49-F238E27FC236}">
                  <a16:creationId xmlns:a16="http://schemas.microsoft.com/office/drawing/2014/main" id="{B823D53C-5E2E-58B4-9F0D-0E056EE6C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625" y="3578200"/>
              <a:ext cx="129025" cy="281375"/>
            </a:xfrm>
            <a:custGeom>
              <a:avLst/>
              <a:gdLst>
                <a:gd name="T0" fmla="*/ 202 w 5161"/>
                <a:gd name="T1" fmla="*/ 0 h 11255"/>
                <a:gd name="T2" fmla="*/ 202 w 5161"/>
                <a:gd name="T3" fmla="*/ 290 h 11255"/>
                <a:gd name="T4" fmla="*/ 4637 w 5161"/>
                <a:gd name="T5" fmla="*/ 290 h 11255"/>
                <a:gd name="T6" fmla="*/ 3977 w 5161"/>
                <a:gd name="T7" fmla="*/ 8904 h 11255"/>
                <a:gd name="T8" fmla="*/ 170 w 5161"/>
                <a:gd name="T9" fmla="*/ 10965 h 11255"/>
                <a:gd name="T10" fmla="*/ 202 w 5161"/>
                <a:gd name="T11" fmla="*/ 11255 h 11255"/>
                <a:gd name="T12" fmla="*/ 242 w 5161"/>
                <a:gd name="T13" fmla="*/ 11247 h 11255"/>
                <a:gd name="T14" fmla="*/ 4251 w 5161"/>
                <a:gd name="T15" fmla="*/ 9009 h 11255"/>
                <a:gd name="T16" fmla="*/ 4927 w 5161"/>
                <a:gd name="T17" fmla="*/ 137 h 11255"/>
                <a:gd name="T18" fmla="*/ 4782 w 5161"/>
                <a:gd name="T19" fmla="*/ 0 h 11255"/>
                <a:gd name="T20" fmla="*/ 202 w 5161"/>
                <a:gd name="T21" fmla="*/ 0 h 1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1" h="11255" extrusionOk="0">
                  <a:moveTo>
                    <a:pt x="202" y="0"/>
                  </a:moveTo>
                  <a:cubicBezTo>
                    <a:pt x="9" y="0"/>
                    <a:pt x="9" y="290"/>
                    <a:pt x="202" y="290"/>
                  </a:cubicBezTo>
                  <a:lnTo>
                    <a:pt x="4637" y="290"/>
                  </a:lnTo>
                  <a:cubicBezTo>
                    <a:pt x="4670" y="1256"/>
                    <a:pt x="4790" y="6924"/>
                    <a:pt x="3977" y="8904"/>
                  </a:cubicBezTo>
                  <a:cubicBezTo>
                    <a:pt x="3752" y="9467"/>
                    <a:pt x="1103" y="10731"/>
                    <a:pt x="170" y="10965"/>
                  </a:cubicBezTo>
                  <a:cubicBezTo>
                    <a:pt x="0" y="11005"/>
                    <a:pt x="33" y="11255"/>
                    <a:pt x="202" y="11255"/>
                  </a:cubicBezTo>
                  <a:cubicBezTo>
                    <a:pt x="218" y="11255"/>
                    <a:pt x="226" y="11255"/>
                    <a:pt x="242" y="11247"/>
                  </a:cubicBezTo>
                  <a:cubicBezTo>
                    <a:pt x="1087" y="11037"/>
                    <a:pt x="3937" y="9765"/>
                    <a:pt x="4251" y="9009"/>
                  </a:cubicBezTo>
                  <a:cubicBezTo>
                    <a:pt x="5161" y="6795"/>
                    <a:pt x="4935" y="411"/>
                    <a:pt x="4927" y="137"/>
                  </a:cubicBezTo>
                  <a:cubicBezTo>
                    <a:pt x="4927" y="57"/>
                    <a:pt x="4863" y="0"/>
                    <a:pt x="4782" y="0"/>
                  </a:cubicBezTo>
                  <a:lnTo>
                    <a:pt x="2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77" name="Google Shape;6621;p60">
              <a:extLst>
                <a:ext uri="{FF2B5EF4-FFF2-40B4-BE49-F238E27FC236}">
                  <a16:creationId xmlns:a16="http://schemas.microsoft.com/office/drawing/2014/main" id="{266C4F14-4BEC-8FC9-7C6A-C56BFADDE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275" y="3635150"/>
              <a:ext cx="244350" cy="7275"/>
            </a:xfrm>
            <a:custGeom>
              <a:avLst/>
              <a:gdLst>
                <a:gd name="T0" fmla="*/ 194 w 9774"/>
                <a:gd name="T1" fmla="*/ 0 h 291"/>
                <a:gd name="T2" fmla="*/ 194 w 9774"/>
                <a:gd name="T3" fmla="*/ 290 h 291"/>
                <a:gd name="T4" fmla="*/ 9581 w 9774"/>
                <a:gd name="T5" fmla="*/ 290 h 291"/>
                <a:gd name="T6" fmla="*/ 9581 w 9774"/>
                <a:gd name="T7" fmla="*/ 0 h 291"/>
                <a:gd name="T8" fmla="*/ 194 w 9774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74" h="291" extrusionOk="0">
                  <a:moveTo>
                    <a:pt x="194" y="0"/>
                  </a:moveTo>
                  <a:cubicBezTo>
                    <a:pt x="1" y="0"/>
                    <a:pt x="1" y="290"/>
                    <a:pt x="194" y="290"/>
                  </a:cubicBezTo>
                  <a:lnTo>
                    <a:pt x="9581" y="290"/>
                  </a:lnTo>
                  <a:cubicBezTo>
                    <a:pt x="9774" y="290"/>
                    <a:pt x="9774" y="0"/>
                    <a:pt x="9581" y="0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78" name="Google Shape;6622;p60">
              <a:extLst>
                <a:ext uri="{FF2B5EF4-FFF2-40B4-BE49-F238E27FC236}">
                  <a16:creationId xmlns:a16="http://schemas.microsoft.com/office/drawing/2014/main" id="{B09C0303-D62F-1BB3-5E0C-7C5C38072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575" y="3578200"/>
              <a:ext cx="128850" cy="281575"/>
            </a:xfrm>
            <a:custGeom>
              <a:avLst/>
              <a:gdLst>
                <a:gd name="T0" fmla="*/ 371 w 5154"/>
                <a:gd name="T1" fmla="*/ 0 h 11263"/>
                <a:gd name="T2" fmla="*/ 226 w 5154"/>
                <a:gd name="T3" fmla="*/ 145 h 11263"/>
                <a:gd name="T4" fmla="*/ 903 w 5154"/>
                <a:gd name="T5" fmla="*/ 9017 h 11263"/>
                <a:gd name="T6" fmla="*/ 4912 w 5154"/>
                <a:gd name="T7" fmla="*/ 11255 h 11263"/>
                <a:gd name="T8" fmla="*/ 4952 w 5154"/>
                <a:gd name="T9" fmla="*/ 11255 h 11263"/>
                <a:gd name="T10" fmla="*/ 4952 w 5154"/>
                <a:gd name="T11" fmla="*/ 11263 h 11263"/>
                <a:gd name="T12" fmla="*/ 4984 w 5154"/>
                <a:gd name="T13" fmla="*/ 10973 h 11263"/>
                <a:gd name="T14" fmla="*/ 1176 w 5154"/>
                <a:gd name="T15" fmla="*/ 8904 h 11263"/>
                <a:gd name="T16" fmla="*/ 516 w 5154"/>
                <a:gd name="T17" fmla="*/ 298 h 11263"/>
                <a:gd name="T18" fmla="*/ 4952 w 5154"/>
                <a:gd name="T19" fmla="*/ 298 h 11263"/>
                <a:gd name="T20" fmla="*/ 4952 w 5154"/>
                <a:gd name="T21" fmla="*/ 0 h 11263"/>
                <a:gd name="T22" fmla="*/ 371 w 5154"/>
                <a:gd name="T23" fmla="*/ 0 h 1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54" h="11263" extrusionOk="0">
                  <a:moveTo>
                    <a:pt x="371" y="0"/>
                  </a:moveTo>
                  <a:cubicBezTo>
                    <a:pt x="291" y="0"/>
                    <a:pt x="226" y="65"/>
                    <a:pt x="226" y="145"/>
                  </a:cubicBezTo>
                  <a:cubicBezTo>
                    <a:pt x="218" y="411"/>
                    <a:pt x="1" y="6803"/>
                    <a:pt x="903" y="9017"/>
                  </a:cubicBezTo>
                  <a:cubicBezTo>
                    <a:pt x="1217" y="9773"/>
                    <a:pt x="4066" y="11045"/>
                    <a:pt x="4912" y="11255"/>
                  </a:cubicBezTo>
                  <a:lnTo>
                    <a:pt x="4952" y="11255"/>
                  </a:lnTo>
                  <a:lnTo>
                    <a:pt x="4952" y="11263"/>
                  </a:lnTo>
                  <a:cubicBezTo>
                    <a:pt x="5121" y="11263"/>
                    <a:pt x="5153" y="11013"/>
                    <a:pt x="4984" y="10973"/>
                  </a:cubicBezTo>
                  <a:cubicBezTo>
                    <a:pt x="4050" y="10739"/>
                    <a:pt x="1410" y="9467"/>
                    <a:pt x="1176" y="8904"/>
                  </a:cubicBezTo>
                  <a:cubicBezTo>
                    <a:pt x="363" y="6924"/>
                    <a:pt x="484" y="1264"/>
                    <a:pt x="516" y="298"/>
                  </a:cubicBezTo>
                  <a:lnTo>
                    <a:pt x="4952" y="298"/>
                  </a:lnTo>
                  <a:cubicBezTo>
                    <a:pt x="5145" y="298"/>
                    <a:pt x="5145" y="0"/>
                    <a:pt x="4952" y="0"/>
                  </a:cubicBezTo>
                  <a:lnTo>
                    <a:pt x="37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79" name="Google Shape;6623;p60">
              <a:extLst>
                <a:ext uri="{FF2B5EF4-FFF2-40B4-BE49-F238E27FC236}">
                  <a16:creationId xmlns:a16="http://schemas.microsoft.com/office/drawing/2014/main" id="{8FEED508-DBCD-E77D-AC0B-CFC146A92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975" y="3578200"/>
              <a:ext cx="128825" cy="281375"/>
            </a:xfrm>
            <a:custGeom>
              <a:avLst/>
              <a:gdLst>
                <a:gd name="T0" fmla="*/ 201 w 5153"/>
                <a:gd name="T1" fmla="*/ 0 h 11255"/>
                <a:gd name="T2" fmla="*/ 201 w 5153"/>
                <a:gd name="T3" fmla="*/ 290 h 11255"/>
                <a:gd name="T4" fmla="*/ 4637 w 5153"/>
                <a:gd name="T5" fmla="*/ 290 h 11255"/>
                <a:gd name="T6" fmla="*/ 3977 w 5153"/>
                <a:gd name="T7" fmla="*/ 8904 h 11255"/>
                <a:gd name="T8" fmla="*/ 169 w 5153"/>
                <a:gd name="T9" fmla="*/ 10965 h 11255"/>
                <a:gd name="T10" fmla="*/ 201 w 5153"/>
                <a:gd name="T11" fmla="*/ 11255 h 11255"/>
                <a:gd name="T12" fmla="*/ 233 w 5153"/>
                <a:gd name="T13" fmla="*/ 11247 h 11255"/>
                <a:gd name="T14" fmla="*/ 4243 w 5153"/>
                <a:gd name="T15" fmla="*/ 9009 h 11255"/>
                <a:gd name="T16" fmla="*/ 4927 w 5153"/>
                <a:gd name="T17" fmla="*/ 137 h 11255"/>
                <a:gd name="T18" fmla="*/ 4774 w 5153"/>
                <a:gd name="T19" fmla="*/ 0 h 11255"/>
                <a:gd name="T20" fmla="*/ 201 w 5153"/>
                <a:gd name="T21" fmla="*/ 0 h 1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53" h="11255" extrusionOk="0">
                  <a:moveTo>
                    <a:pt x="201" y="0"/>
                  </a:moveTo>
                  <a:cubicBezTo>
                    <a:pt x="8" y="0"/>
                    <a:pt x="8" y="290"/>
                    <a:pt x="201" y="290"/>
                  </a:cubicBezTo>
                  <a:lnTo>
                    <a:pt x="4637" y="290"/>
                  </a:lnTo>
                  <a:cubicBezTo>
                    <a:pt x="4661" y="1256"/>
                    <a:pt x="4790" y="6924"/>
                    <a:pt x="3977" y="8904"/>
                  </a:cubicBezTo>
                  <a:cubicBezTo>
                    <a:pt x="3743" y="9467"/>
                    <a:pt x="1095" y="10731"/>
                    <a:pt x="169" y="10965"/>
                  </a:cubicBezTo>
                  <a:cubicBezTo>
                    <a:pt x="0" y="11005"/>
                    <a:pt x="24" y="11255"/>
                    <a:pt x="201" y="11255"/>
                  </a:cubicBezTo>
                  <a:cubicBezTo>
                    <a:pt x="209" y="11255"/>
                    <a:pt x="225" y="11255"/>
                    <a:pt x="233" y="11247"/>
                  </a:cubicBezTo>
                  <a:cubicBezTo>
                    <a:pt x="1079" y="11037"/>
                    <a:pt x="3937" y="9765"/>
                    <a:pt x="4243" y="9009"/>
                  </a:cubicBezTo>
                  <a:cubicBezTo>
                    <a:pt x="5152" y="6795"/>
                    <a:pt x="4935" y="411"/>
                    <a:pt x="4927" y="137"/>
                  </a:cubicBezTo>
                  <a:cubicBezTo>
                    <a:pt x="4919" y="57"/>
                    <a:pt x="4854" y="0"/>
                    <a:pt x="4774" y="0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80" name="Google Shape;6624;p60">
              <a:extLst>
                <a:ext uri="{FF2B5EF4-FFF2-40B4-BE49-F238E27FC236}">
                  <a16:creationId xmlns:a16="http://schemas.microsoft.com/office/drawing/2014/main" id="{9CD49655-D3DC-8486-5429-94A3A18B1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425" y="3635150"/>
              <a:ext cx="244550" cy="7275"/>
            </a:xfrm>
            <a:custGeom>
              <a:avLst/>
              <a:gdLst>
                <a:gd name="T0" fmla="*/ 202 w 9782"/>
                <a:gd name="T1" fmla="*/ 0 h 291"/>
                <a:gd name="T2" fmla="*/ 202 w 9782"/>
                <a:gd name="T3" fmla="*/ 290 h 291"/>
                <a:gd name="T4" fmla="*/ 9588 w 9782"/>
                <a:gd name="T5" fmla="*/ 290 h 291"/>
                <a:gd name="T6" fmla="*/ 9588 w 9782"/>
                <a:gd name="T7" fmla="*/ 0 h 291"/>
                <a:gd name="T8" fmla="*/ 202 w 9782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82" h="291" extrusionOk="0">
                  <a:moveTo>
                    <a:pt x="202" y="0"/>
                  </a:moveTo>
                  <a:cubicBezTo>
                    <a:pt x="0" y="0"/>
                    <a:pt x="0" y="290"/>
                    <a:pt x="202" y="290"/>
                  </a:cubicBezTo>
                  <a:lnTo>
                    <a:pt x="9588" y="290"/>
                  </a:lnTo>
                  <a:cubicBezTo>
                    <a:pt x="9782" y="290"/>
                    <a:pt x="9782" y="0"/>
                    <a:pt x="9588" y="0"/>
                  </a:cubicBezTo>
                  <a:lnTo>
                    <a:pt x="2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81" name="Google Shape;6625;p60">
              <a:extLst>
                <a:ext uri="{FF2B5EF4-FFF2-40B4-BE49-F238E27FC236}">
                  <a16:creationId xmlns:a16="http://schemas.microsoft.com/office/drawing/2014/main" id="{724F64ED-D120-9610-DEDE-95DD6583D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875" y="3360825"/>
              <a:ext cx="7475" cy="1137950"/>
            </a:xfrm>
            <a:custGeom>
              <a:avLst/>
              <a:gdLst>
                <a:gd name="T0" fmla="*/ 149 w 299"/>
                <a:gd name="T1" fmla="*/ 1 h 45518"/>
                <a:gd name="T2" fmla="*/ 0 w 299"/>
                <a:gd name="T3" fmla="*/ 146 h 45518"/>
                <a:gd name="T4" fmla="*/ 0 w 299"/>
                <a:gd name="T5" fmla="*/ 45373 h 45518"/>
                <a:gd name="T6" fmla="*/ 145 w 299"/>
                <a:gd name="T7" fmla="*/ 45517 h 45518"/>
                <a:gd name="T8" fmla="*/ 298 w 299"/>
                <a:gd name="T9" fmla="*/ 45373 h 45518"/>
                <a:gd name="T10" fmla="*/ 298 w 299"/>
                <a:gd name="T11" fmla="*/ 146 h 45518"/>
                <a:gd name="T12" fmla="*/ 149 w 299"/>
                <a:gd name="T13" fmla="*/ 1 h 45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45518" extrusionOk="0">
                  <a:moveTo>
                    <a:pt x="149" y="1"/>
                  </a:moveTo>
                  <a:cubicBezTo>
                    <a:pt x="75" y="1"/>
                    <a:pt x="0" y="49"/>
                    <a:pt x="0" y="146"/>
                  </a:cubicBezTo>
                  <a:lnTo>
                    <a:pt x="0" y="45373"/>
                  </a:lnTo>
                  <a:cubicBezTo>
                    <a:pt x="0" y="45453"/>
                    <a:pt x="65" y="45517"/>
                    <a:pt x="145" y="45517"/>
                  </a:cubicBezTo>
                  <a:cubicBezTo>
                    <a:pt x="226" y="45517"/>
                    <a:pt x="298" y="45453"/>
                    <a:pt x="298" y="45373"/>
                  </a:cubicBezTo>
                  <a:lnTo>
                    <a:pt x="298" y="146"/>
                  </a:lnTo>
                  <a:cubicBezTo>
                    <a:pt x="298" y="49"/>
                    <a:pt x="224" y="1"/>
                    <a:pt x="14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82" name="Google Shape;6626;p60">
              <a:extLst>
                <a:ext uri="{FF2B5EF4-FFF2-40B4-BE49-F238E27FC236}">
                  <a16:creationId xmlns:a16="http://schemas.microsoft.com/office/drawing/2014/main" id="{47D18AC9-D06C-9276-2A4E-B2736F8CF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1875" y="3520050"/>
              <a:ext cx="92200" cy="322225"/>
            </a:xfrm>
            <a:custGeom>
              <a:avLst/>
              <a:gdLst>
                <a:gd name="T0" fmla="*/ 167 w 3688"/>
                <a:gd name="T1" fmla="*/ 1 h 12889"/>
                <a:gd name="T2" fmla="*/ 121 w 3688"/>
                <a:gd name="T3" fmla="*/ 8 h 12889"/>
                <a:gd name="T4" fmla="*/ 24 w 3688"/>
                <a:gd name="T5" fmla="*/ 185 h 12889"/>
                <a:gd name="T6" fmla="*/ 3389 w 3688"/>
                <a:gd name="T7" fmla="*/ 12784 h 12889"/>
                <a:gd name="T8" fmla="*/ 3526 w 3688"/>
                <a:gd name="T9" fmla="*/ 12888 h 12889"/>
                <a:gd name="T10" fmla="*/ 3566 w 3688"/>
                <a:gd name="T11" fmla="*/ 12880 h 12889"/>
                <a:gd name="T12" fmla="*/ 3671 w 3688"/>
                <a:gd name="T13" fmla="*/ 12703 h 12889"/>
                <a:gd name="T14" fmla="*/ 298 w 3688"/>
                <a:gd name="T15" fmla="*/ 104 h 12889"/>
                <a:gd name="T16" fmla="*/ 167 w 3688"/>
                <a:gd name="T17" fmla="*/ 1 h 12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88" h="12889" extrusionOk="0">
                  <a:moveTo>
                    <a:pt x="167" y="1"/>
                  </a:moveTo>
                  <a:cubicBezTo>
                    <a:pt x="152" y="1"/>
                    <a:pt x="136" y="3"/>
                    <a:pt x="121" y="8"/>
                  </a:cubicBezTo>
                  <a:cubicBezTo>
                    <a:pt x="48" y="24"/>
                    <a:pt x="0" y="104"/>
                    <a:pt x="24" y="185"/>
                  </a:cubicBezTo>
                  <a:lnTo>
                    <a:pt x="3389" y="12784"/>
                  </a:lnTo>
                  <a:cubicBezTo>
                    <a:pt x="3405" y="12848"/>
                    <a:pt x="3462" y="12888"/>
                    <a:pt x="3526" y="12888"/>
                  </a:cubicBezTo>
                  <a:cubicBezTo>
                    <a:pt x="3542" y="12888"/>
                    <a:pt x="3550" y="12888"/>
                    <a:pt x="3566" y="12880"/>
                  </a:cubicBezTo>
                  <a:cubicBezTo>
                    <a:pt x="3647" y="12864"/>
                    <a:pt x="3687" y="12784"/>
                    <a:pt x="3671" y="12703"/>
                  </a:cubicBezTo>
                  <a:lnTo>
                    <a:pt x="298" y="104"/>
                  </a:lnTo>
                  <a:cubicBezTo>
                    <a:pt x="285" y="39"/>
                    <a:pt x="230" y="1"/>
                    <a:pt x="16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83" name="Google Shape;6627;p60">
              <a:extLst>
                <a:ext uri="{FF2B5EF4-FFF2-40B4-BE49-F238E27FC236}">
                  <a16:creationId xmlns:a16="http://schemas.microsoft.com/office/drawing/2014/main" id="{565A8680-30D0-633D-DE78-A78110134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200" y="2942025"/>
              <a:ext cx="290825" cy="417625"/>
            </a:xfrm>
            <a:custGeom>
              <a:avLst/>
              <a:gdLst>
                <a:gd name="T0" fmla="*/ 8944 w 11633"/>
                <a:gd name="T1" fmla="*/ 0 h 16705"/>
                <a:gd name="T2" fmla="*/ 1328 w 11633"/>
                <a:gd name="T3" fmla="*/ 81 h 16705"/>
                <a:gd name="T4" fmla="*/ 0 w 11633"/>
                <a:gd name="T5" fmla="*/ 9234 h 16705"/>
                <a:gd name="T6" fmla="*/ 6418 w 11633"/>
                <a:gd name="T7" fmla="*/ 16705 h 16705"/>
                <a:gd name="T8" fmla="*/ 6497 w 11633"/>
                <a:gd name="T9" fmla="*/ 16705 h 16705"/>
                <a:gd name="T10" fmla="*/ 11069 w 11633"/>
                <a:gd name="T11" fmla="*/ 9234 h 16705"/>
                <a:gd name="T12" fmla="*/ 8944 w 11633"/>
                <a:gd name="T13" fmla="*/ 0 h 16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33" h="16705" extrusionOk="0">
                  <a:moveTo>
                    <a:pt x="8944" y="0"/>
                  </a:moveTo>
                  <a:lnTo>
                    <a:pt x="1328" y="81"/>
                  </a:lnTo>
                  <a:cubicBezTo>
                    <a:pt x="829" y="3204"/>
                    <a:pt x="435" y="8405"/>
                    <a:pt x="0" y="9234"/>
                  </a:cubicBezTo>
                  <a:cubicBezTo>
                    <a:pt x="0" y="9234"/>
                    <a:pt x="327" y="16705"/>
                    <a:pt x="6418" y="16705"/>
                  </a:cubicBezTo>
                  <a:cubicBezTo>
                    <a:pt x="6444" y="16705"/>
                    <a:pt x="6470" y="16705"/>
                    <a:pt x="6497" y="16705"/>
                  </a:cubicBezTo>
                  <a:cubicBezTo>
                    <a:pt x="8920" y="16680"/>
                    <a:pt x="11633" y="12961"/>
                    <a:pt x="11069" y="9234"/>
                  </a:cubicBezTo>
                  <a:cubicBezTo>
                    <a:pt x="10844" y="7777"/>
                    <a:pt x="9548" y="4186"/>
                    <a:pt x="8944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84" name="Google Shape;6628;p60">
              <a:extLst>
                <a:ext uri="{FF2B5EF4-FFF2-40B4-BE49-F238E27FC236}">
                  <a16:creationId xmlns:a16="http://schemas.microsoft.com/office/drawing/2014/main" id="{7F7CE8B9-B8E9-146A-247D-7EDD36453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375" y="2941825"/>
              <a:ext cx="198850" cy="124800"/>
            </a:xfrm>
            <a:custGeom>
              <a:avLst/>
              <a:gdLst>
                <a:gd name="T0" fmla="*/ 7817 w 7954"/>
                <a:gd name="T1" fmla="*/ 0 h 4992"/>
                <a:gd name="T2" fmla="*/ 201 w 7954"/>
                <a:gd name="T3" fmla="*/ 89 h 4992"/>
                <a:gd name="T4" fmla="*/ 0 w 7954"/>
                <a:gd name="T5" fmla="*/ 1336 h 4992"/>
                <a:gd name="T6" fmla="*/ 862 w 7954"/>
                <a:gd name="T7" fmla="*/ 2971 h 4992"/>
                <a:gd name="T8" fmla="*/ 3953 w 7954"/>
                <a:gd name="T9" fmla="*/ 4991 h 4992"/>
                <a:gd name="T10" fmla="*/ 7012 w 7954"/>
                <a:gd name="T11" fmla="*/ 2898 h 4992"/>
                <a:gd name="T12" fmla="*/ 7954 w 7954"/>
                <a:gd name="T13" fmla="*/ 974 h 4992"/>
                <a:gd name="T14" fmla="*/ 7817 w 7954"/>
                <a:gd name="T15" fmla="*/ 0 h 4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4" h="4992" extrusionOk="0">
                  <a:moveTo>
                    <a:pt x="7817" y="0"/>
                  </a:moveTo>
                  <a:lnTo>
                    <a:pt x="201" y="89"/>
                  </a:lnTo>
                  <a:cubicBezTo>
                    <a:pt x="137" y="451"/>
                    <a:pt x="73" y="878"/>
                    <a:pt x="0" y="1336"/>
                  </a:cubicBezTo>
                  <a:cubicBezTo>
                    <a:pt x="226" y="1940"/>
                    <a:pt x="499" y="2512"/>
                    <a:pt x="862" y="2971"/>
                  </a:cubicBezTo>
                  <a:cubicBezTo>
                    <a:pt x="1940" y="4307"/>
                    <a:pt x="3108" y="4871"/>
                    <a:pt x="3953" y="4991"/>
                  </a:cubicBezTo>
                  <a:cubicBezTo>
                    <a:pt x="4798" y="4854"/>
                    <a:pt x="5949" y="4259"/>
                    <a:pt x="7012" y="2898"/>
                  </a:cubicBezTo>
                  <a:cubicBezTo>
                    <a:pt x="7423" y="2367"/>
                    <a:pt x="7728" y="1691"/>
                    <a:pt x="7954" y="974"/>
                  </a:cubicBezTo>
                  <a:cubicBezTo>
                    <a:pt x="7914" y="652"/>
                    <a:pt x="7865" y="322"/>
                    <a:pt x="7817" y="0"/>
                  </a:cubicBezTo>
                  <a:close/>
                </a:path>
              </a:pathLst>
            </a:custGeom>
            <a:solidFill>
              <a:srgbClr val="D6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85" name="Google Shape;6629;p60">
              <a:extLst>
                <a:ext uri="{FF2B5EF4-FFF2-40B4-BE49-F238E27FC236}">
                  <a16:creationId xmlns:a16="http://schemas.microsoft.com/office/drawing/2014/main" id="{4AE828D0-DDF4-A41E-AB67-40432BFCA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9300" y="2693700"/>
              <a:ext cx="253650" cy="336100"/>
            </a:xfrm>
            <a:custGeom>
              <a:avLst/>
              <a:gdLst>
                <a:gd name="T0" fmla="*/ 5723 w 10146"/>
                <a:gd name="T1" fmla="*/ 0 h 13444"/>
                <a:gd name="T2" fmla="*/ 4945 w 10146"/>
                <a:gd name="T3" fmla="*/ 47 h 13444"/>
                <a:gd name="T4" fmla="*/ 4307 w 10146"/>
                <a:gd name="T5" fmla="*/ 16 h 13444"/>
                <a:gd name="T6" fmla="*/ 566 w 10146"/>
                <a:gd name="T7" fmla="*/ 4564 h 13444"/>
                <a:gd name="T8" fmla="*/ 2256 w 10146"/>
                <a:gd name="T9" fmla="*/ 11422 h 13444"/>
                <a:gd name="T10" fmla="*/ 5348 w 10146"/>
                <a:gd name="T11" fmla="*/ 13443 h 13444"/>
                <a:gd name="T12" fmla="*/ 8399 w 10146"/>
                <a:gd name="T13" fmla="*/ 11358 h 13444"/>
                <a:gd name="T14" fmla="*/ 9993 w 10146"/>
                <a:gd name="T15" fmla="*/ 4459 h 13444"/>
                <a:gd name="T16" fmla="*/ 5723 w 10146"/>
                <a:gd name="T17" fmla="*/ 0 h 13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46" h="13444" extrusionOk="0">
                  <a:moveTo>
                    <a:pt x="5723" y="0"/>
                  </a:moveTo>
                  <a:cubicBezTo>
                    <a:pt x="5478" y="0"/>
                    <a:pt x="5219" y="16"/>
                    <a:pt x="4945" y="47"/>
                  </a:cubicBezTo>
                  <a:cubicBezTo>
                    <a:pt x="4722" y="26"/>
                    <a:pt x="4509" y="16"/>
                    <a:pt x="4307" y="16"/>
                  </a:cubicBezTo>
                  <a:cubicBezTo>
                    <a:pt x="0" y="16"/>
                    <a:pt x="566" y="4564"/>
                    <a:pt x="566" y="4564"/>
                  </a:cubicBezTo>
                  <a:cubicBezTo>
                    <a:pt x="566" y="4564"/>
                    <a:pt x="485" y="9225"/>
                    <a:pt x="2256" y="11422"/>
                  </a:cubicBezTo>
                  <a:cubicBezTo>
                    <a:pt x="3335" y="12767"/>
                    <a:pt x="4494" y="13330"/>
                    <a:pt x="5348" y="13443"/>
                  </a:cubicBezTo>
                  <a:cubicBezTo>
                    <a:pt x="6193" y="13314"/>
                    <a:pt x="7344" y="12719"/>
                    <a:pt x="8399" y="11358"/>
                  </a:cubicBezTo>
                  <a:cubicBezTo>
                    <a:pt x="10146" y="9120"/>
                    <a:pt x="9993" y="4459"/>
                    <a:pt x="9993" y="4459"/>
                  </a:cubicBezTo>
                  <a:cubicBezTo>
                    <a:pt x="9993" y="4459"/>
                    <a:pt x="9942" y="0"/>
                    <a:pt x="5723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30" name="Google Shape;6630;p60">
              <a:extLst>
                <a:ext uri="{FF2B5EF4-FFF2-40B4-BE49-F238E27FC236}">
                  <a16:creationId xmlns:a16="http://schemas.microsoft.com/office/drawing/2014/main" id="{DD07C7F0-C7B6-CF5D-3068-2AAD131B5BBD}"/>
                </a:ext>
              </a:extLst>
            </p:cNvPr>
            <p:cNvSpPr/>
            <p:nvPr/>
          </p:nvSpPr>
          <p:spPr>
            <a:xfrm>
              <a:off x="5090235" y="2848261"/>
              <a:ext cx="225363" cy="180947"/>
            </a:xfrm>
            <a:custGeom>
              <a:avLst/>
              <a:gdLst/>
              <a:ahLst/>
              <a:cxnLst/>
              <a:rect l="l" t="t" r="r" b="b"/>
              <a:pathLst>
                <a:path w="9001" h="7272" extrusionOk="0">
                  <a:moveTo>
                    <a:pt x="4574" y="1"/>
                  </a:moveTo>
                  <a:cubicBezTo>
                    <a:pt x="4138" y="1"/>
                    <a:pt x="3724" y="281"/>
                    <a:pt x="3519" y="549"/>
                  </a:cubicBezTo>
                  <a:cubicBezTo>
                    <a:pt x="2722" y="1612"/>
                    <a:pt x="57" y="1604"/>
                    <a:pt x="1" y="1612"/>
                  </a:cubicBezTo>
                  <a:cubicBezTo>
                    <a:pt x="226" y="2908"/>
                    <a:pt x="637" y="4309"/>
                    <a:pt x="1410" y="5250"/>
                  </a:cubicBezTo>
                  <a:cubicBezTo>
                    <a:pt x="2488" y="6595"/>
                    <a:pt x="3648" y="7158"/>
                    <a:pt x="4493" y="7271"/>
                  </a:cubicBezTo>
                  <a:cubicBezTo>
                    <a:pt x="5161" y="7166"/>
                    <a:pt x="6014" y="6764"/>
                    <a:pt x="6868" y="5935"/>
                  </a:cubicBezTo>
                  <a:cubicBezTo>
                    <a:pt x="8293" y="4655"/>
                    <a:pt x="9001" y="2119"/>
                    <a:pt x="8896" y="1555"/>
                  </a:cubicBezTo>
                  <a:lnTo>
                    <a:pt x="8896" y="1515"/>
                  </a:lnTo>
                  <a:cubicBezTo>
                    <a:pt x="8572" y="1629"/>
                    <a:pt x="8241" y="1676"/>
                    <a:pt x="7919" y="1676"/>
                  </a:cubicBezTo>
                  <a:cubicBezTo>
                    <a:pt x="6800" y="1676"/>
                    <a:pt x="5790" y="1100"/>
                    <a:pt x="5572" y="694"/>
                  </a:cubicBezTo>
                  <a:cubicBezTo>
                    <a:pt x="5288" y="181"/>
                    <a:pt x="4924" y="1"/>
                    <a:pt x="4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87" name="Google Shape;6631;p60">
              <a:extLst>
                <a:ext uri="{FF2B5EF4-FFF2-40B4-BE49-F238E27FC236}">
                  <a16:creationId xmlns:a16="http://schemas.microsoft.com/office/drawing/2014/main" id="{C59C1EF8-8BFF-1F3C-EC93-4D2002EC1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675" y="2818825"/>
              <a:ext cx="31625" cy="69475"/>
            </a:xfrm>
            <a:custGeom>
              <a:avLst/>
              <a:gdLst>
                <a:gd name="T0" fmla="*/ 536 w 1265"/>
                <a:gd name="T1" fmla="*/ 0 h 2779"/>
                <a:gd name="T2" fmla="*/ 274 w 1265"/>
                <a:gd name="T3" fmla="*/ 106 h 2779"/>
                <a:gd name="T4" fmla="*/ 443 w 1265"/>
                <a:gd name="T5" fmla="*/ 1901 h 2779"/>
                <a:gd name="T6" fmla="*/ 1265 w 1265"/>
                <a:gd name="T7" fmla="*/ 2779 h 2779"/>
                <a:gd name="T8" fmla="*/ 991 w 1265"/>
                <a:gd name="T9" fmla="*/ 98 h 2779"/>
                <a:gd name="T10" fmla="*/ 536 w 1265"/>
                <a:gd name="T11" fmla="*/ 0 h 2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5" h="2779" extrusionOk="0">
                  <a:moveTo>
                    <a:pt x="536" y="0"/>
                  </a:moveTo>
                  <a:cubicBezTo>
                    <a:pt x="427" y="0"/>
                    <a:pt x="327" y="26"/>
                    <a:pt x="274" y="106"/>
                  </a:cubicBezTo>
                  <a:cubicBezTo>
                    <a:pt x="121" y="331"/>
                    <a:pt x="1" y="1273"/>
                    <a:pt x="443" y="1901"/>
                  </a:cubicBezTo>
                  <a:cubicBezTo>
                    <a:pt x="878" y="2529"/>
                    <a:pt x="1265" y="2779"/>
                    <a:pt x="1265" y="2779"/>
                  </a:cubicBezTo>
                  <a:lnTo>
                    <a:pt x="991" y="98"/>
                  </a:lnTo>
                  <a:cubicBezTo>
                    <a:pt x="991" y="98"/>
                    <a:pt x="746" y="0"/>
                    <a:pt x="536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88" name="Google Shape;6632;p60">
              <a:extLst>
                <a:ext uri="{FF2B5EF4-FFF2-40B4-BE49-F238E27FC236}">
                  <a16:creationId xmlns:a16="http://schemas.microsoft.com/office/drawing/2014/main" id="{0F771E0B-F4E4-298C-05AF-56267BEA6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275" y="2816000"/>
              <a:ext cx="31225" cy="69900"/>
            </a:xfrm>
            <a:custGeom>
              <a:avLst/>
              <a:gdLst>
                <a:gd name="T0" fmla="*/ 712 w 1249"/>
                <a:gd name="T1" fmla="*/ 0 h 2796"/>
                <a:gd name="T2" fmla="*/ 242 w 1249"/>
                <a:gd name="T3" fmla="*/ 106 h 2796"/>
                <a:gd name="T4" fmla="*/ 0 w 1249"/>
                <a:gd name="T5" fmla="*/ 2795 h 2796"/>
                <a:gd name="T6" fmla="*/ 813 w 1249"/>
                <a:gd name="T7" fmla="*/ 1893 h 2796"/>
                <a:gd name="T8" fmla="*/ 958 w 1249"/>
                <a:gd name="T9" fmla="*/ 98 h 2796"/>
                <a:gd name="T10" fmla="*/ 712 w 1249"/>
                <a:gd name="T11" fmla="*/ 0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9" h="2796" extrusionOk="0">
                  <a:moveTo>
                    <a:pt x="712" y="0"/>
                  </a:moveTo>
                  <a:cubicBezTo>
                    <a:pt x="498" y="0"/>
                    <a:pt x="242" y="106"/>
                    <a:pt x="242" y="106"/>
                  </a:cubicBezTo>
                  <a:lnTo>
                    <a:pt x="0" y="2795"/>
                  </a:lnTo>
                  <a:cubicBezTo>
                    <a:pt x="0" y="2795"/>
                    <a:pt x="387" y="2537"/>
                    <a:pt x="813" y="1893"/>
                  </a:cubicBezTo>
                  <a:cubicBezTo>
                    <a:pt x="1248" y="1257"/>
                    <a:pt x="1111" y="324"/>
                    <a:pt x="958" y="98"/>
                  </a:cubicBezTo>
                  <a:cubicBezTo>
                    <a:pt x="909" y="25"/>
                    <a:pt x="815" y="0"/>
                    <a:pt x="712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33" name="Google Shape;6633;p60">
              <a:extLst>
                <a:ext uri="{FF2B5EF4-FFF2-40B4-BE49-F238E27FC236}">
                  <a16:creationId xmlns:a16="http://schemas.microsoft.com/office/drawing/2014/main" id="{05256FFC-CFD5-C611-5C90-BB2E264FACDE}"/>
                </a:ext>
              </a:extLst>
            </p:cNvPr>
            <p:cNvSpPr/>
            <p:nvPr/>
          </p:nvSpPr>
          <p:spPr>
            <a:xfrm>
              <a:off x="5052145" y="2657790"/>
              <a:ext cx="284084" cy="158726"/>
            </a:xfrm>
            <a:custGeom>
              <a:avLst/>
              <a:gdLst/>
              <a:ahLst/>
              <a:cxnLst/>
              <a:rect l="l" t="t" r="r" b="b"/>
              <a:pathLst>
                <a:path w="11385" h="6368" extrusionOk="0">
                  <a:moveTo>
                    <a:pt x="7025" y="0"/>
                  </a:moveTo>
                  <a:cubicBezTo>
                    <a:pt x="6409" y="0"/>
                    <a:pt x="5793" y="108"/>
                    <a:pt x="5218" y="330"/>
                  </a:cubicBezTo>
                  <a:cubicBezTo>
                    <a:pt x="4871" y="459"/>
                    <a:pt x="4541" y="628"/>
                    <a:pt x="4179" y="700"/>
                  </a:cubicBezTo>
                  <a:cubicBezTo>
                    <a:pt x="4013" y="733"/>
                    <a:pt x="3843" y="742"/>
                    <a:pt x="3671" y="742"/>
                  </a:cubicBezTo>
                  <a:cubicBezTo>
                    <a:pt x="3456" y="742"/>
                    <a:pt x="3239" y="728"/>
                    <a:pt x="3022" y="728"/>
                  </a:cubicBezTo>
                  <a:cubicBezTo>
                    <a:pt x="2892" y="728"/>
                    <a:pt x="2762" y="733"/>
                    <a:pt x="2633" y="749"/>
                  </a:cubicBezTo>
                  <a:cubicBezTo>
                    <a:pt x="1965" y="845"/>
                    <a:pt x="1370" y="1240"/>
                    <a:pt x="886" y="1715"/>
                  </a:cubicBezTo>
                  <a:cubicBezTo>
                    <a:pt x="508" y="2085"/>
                    <a:pt x="162" y="2536"/>
                    <a:pt x="57" y="3059"/>
                  </a:cubicBezTo>
                  <a:cubicBezTo>
                    <a:pt x="1" y="3397"/>
                    <a:pt x="9" y="3735"/>
                    <a:pt x="90" y="4074"/>
                  </a:cubicBezTo>
                  <a:cubicBezTo>
                    <a:pt x="196" y="4600"/>
                    <a:pt x="785" y="6010"/>
                    <a:pt x="1288" y="6010"/>
                  </a:cubicBezTo>
                  <a:cubicBezTo>
                    <a:pt x="1470" y="6010"/>
                    <a:pt x="1640" y="5827"/>
                    <a:pt x="1772" y="5354"/>
                  </a:cubicBezTo>
                  <a:cubicBezTo>
                    <a:pt x="1869" y="4999"/>
                    <a:pt x="1844" y="4621"/>
                    <a:pt x="1925" y="4267"/>
                  </a:cubicBezTo>
                  <a:cubicBezTo>
                    <a:pt x="2102" y="3550"/>
                    <a:pt x="2682" y="2995"/>
                    <a:pt x="3406" y="2858"/>
                  </a:cubicBezTo>
                  <a:cubicBezTo>
                    <a:pt x="3459" y="2842"/>
                    <a:pt x="3511" y="2834"/>
                    <a:pt x="3564" y="2834"/>
                  </a:cubicBezTo>
                  <a:cubicBezTo>
                    <a:pt x="3618" y="2834"/>
                    <a:pt x="3672" y="2842"/>
                    <a:pt x="3728" y="2858"/>
                  </a:cubicBezTo>
                  <a:cubicBezTo>
                    <a:pt x="3849" y="2914"/>
                    <a:pt x="3962" y="2995"/>
                    <a:pt x="4058" y="3099"/>
                  </a:cubicBezTo>
                  <a:cubicBezTo>
                    <a:pt x="4356" y="3345"/>
                    <a:pt x="4730" y="3432"/>
                    <a:pt x="5120" y="3432"/>
                  </a:cubicBezTo>
                  <a:cubicBezTo>
                    <a:pt x="5459" y="3432"/>
                    <a:pt x="5810" y="3367"/>
                    <a:pt x="6135" y="3285"/>
                  </a:cubicBezTo>
                  <a:cubicBezTo>
                    <a:pt x="6613" y="3158"/>
                    <a:pt x="7117" y="3009"/>
                    <a:pt x="7601" y="3009"/>
                  </a:cubicBezTo>
                  <a:cubicBezTo>
                    <a:pt x="7827" y="3009"/>
                    <a:pt x="8048" y="3042"/>
                    <a:pt x="8261" y="3124"/>
                  </a:cubicBezTo>
                  <a:cubicBezTo>
                    <a:pt x="8921" y="3373"/>
                    <a:pt x="9315" y="4017"/>
                    <a:pt x="9613" y="4645"/>
                  </a:cubicBezTo>
                  <a:cubicBezTo>
                    <a:pt x="9903" y="5265"/>
                    <a:pt x="10177" y="5941"/>
                    <a:pt x="10724" y="6368"/>
                  </a:cubicBezTo>
                  <a:cubicBezTo>
                    <a:pt x="11384" y="5507"/>
                    <a:pt x="11360" y="4331"/>
                    <a:pt x="11312" y="3252"/>
                  </a:cubicBezTo>
                  <a:cubicBezTo>
                    <a:pt x="11296" y="2850"/>
                    <a:pt x="11271" y="2439"/>
                    <a:pt x="11102" y="2077"/>
                  </a:cubicBezTo>
                  <a:cubicBezTo>
                    <a:pt x="10957" y="1787"/>
                    <a:pt x="10764" y="1538"/>
                    <a:pt x="10523" y="1328"/>
                  </a:cubicBezTo>
                  <a:cubicBezTo>
                    <a:pt x="9588" y="464"/>
                    <a:pt x="8305" y="0"/>
                    <a:pt x="7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60">
              <a:extLst>
                <a:ext uri="{FF2B5EF4-FFF2-40B4-BE49-F238E27FC236}">
                  <a16:creationId xmlns:a16="http://schemas.microsoft.com/office/drawing/2014/main" id="{5BA09F1E-532E-573D-B882-94EC00CE5744}"/>
                </a:ext>
              </a:extLst>
            </p:cNvPr>
            <p:cNvSpPr/>
            <p:nvPr/>
          </p:nvSpPr>
          <p:spPr>
            <a:xfrm>
              <a:off x="5156892" y="2816516"/>
              <a:ext cx="19045" cy="25396"/>
            </a:xfrm>
            <a:custGeom>
              <a:avLst/>
              <a:gdLst/>
              <a:ahLst/>
              <a:cxnLst/>
              <a:rect l="l" t="t" r="r" b="b"/>
              <a:pathLst>
                <a:path w="725" h="1040" extrusionOk="0">
                  <a:moveTo>
                    <a:pt x="377" y="0"/>
                  </a:moveTo>
                  <a:cubicBezTo>
                    <a:pt x="188" y="0"/>
                    <a:pt x="24" y="223"/>
                    <a:pt x="8" y="500"/>
                  </a:cubicBezTo>
                  <a:cubicBezTo>
                    <a:pt x="0" y="790"/>
                    <a:pt x="145" y="1031"/>
                    <a:pt x="347" y="1039"/>
                  </a:cubicBezTo>
                  <a:cubicBezTo>
                    <a:pt x="350" y="1039"/>
                    <a:pt x="353" y="1039"/>
                    <a:pt x="357" y="1039"/>
                  </a:cubicBezTo>
                  <a:cubicBezTo>
                    <a:pt x="545" y="1039"/>
                    <a:pt x="701" y="817"/>
                    <a:pt x="717" y="532"/>
                  </a:cubicBezTo>
                  <a:cubicBezTo>
                    <a:pt x="725" y="242"/>
                    <a:pt x="580" y="9"/>
                    <a:pt x="387" y="1"/>
                  </a:cubicBezTo>
                  <a:cubicBezTo>
                    <a:pt x="383" y="0"/>
                    <a:pt x="380" y="0"/>
                    <a:pt x="3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60">
              <a:extLst>
                <a:ext uri="{FF2B5EF4-FFF2-40B4-BE49-F238E27FC236}">
                  <a16:creationId xmlns:a16="http://schemas.microsoft.com/office/drawing/2014/main" id="{A55947C9-01D1-7667-F8D3-246FCE5B097A}"/>
                </a:ext>
              </a:extLst>
            </p:cNvPr>
            <p:cNvSpPr/>
            <p:nvPr/>
          </p:nvSpPr>
          <p:spPr>
            <a:xfrm>
              <a:off x="5228309" y="2816516"/>
              <a:ext cx="19045" cy="25396"/>
            </a:xfrm>
            <a:custGeom>
              <a:avLst/>
              <a:gdLst/>
              <a:ahLst/>
              <a:cxnLst/>
              <a:rect l="l" t="t" r="r" b="b"/>
              <a:pathLst>
                <a:path w="741" h="1033" extrusionOk="0">
                  <a:moveTo>
                    <a:pt x="358" y="1"/>
                  </a:moveTo>
                  <a:cubicBezTo>
                    <a:pt x="351" y="1"/>
                    <a:pt x="345" y="1"/>
                    <a:pt x="338" y="2"/>
                  </a:cubicBezTo>
                  <a:cubicBezTo>
                    <a:pt x="145" y="10"/>
                    <a:pt x="0" y="251"/>
                    <a:pt x="16" y="541"/>
                  </a:cubicBezTo>
                  <a:cubicBezTo>
                    <a:pt x="32" y="813"/>
                    <a:pt x="198" y="1033"/>
                    <a:pt x="383" y="1033"/>
                  </a:cubicBezTo>
                  <a:cubicBezTo>
                    <a:pt x="390" y="1033"/>
                    <a:pt x="396" y="1033"/>
                    <a:pt x="403" y="1032"/>
                  </a:cubicBezTo>
                  <a:cubicBezTo>
                    <a:pt x="596" y="1024"/>
                    <a:pt x="741" y="783"/>
                    <a:pt x="717" y="493"/>
                  </a:cubicBezTo>
                  <a:cubicBezTo>
                    <a:pt x="701" y="221"/>
                    <a:pt x="543" y="1"/>
                    <a:pt x="3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60">
              <a:extLst>
                <a:ext uri="{FF2B5EF4-FFF2-40B4-BE49-F238E27FC236}">
                  <a16:creationId xmlns:a16="http://schemas.microsoft.com/office/drawing/2014/main" id="{13291828-6D72-66E2-6025-89E289D68BB8}"/>
                </a:ext>
              </a:extLst>
            </p:cNvPr>
            <p:cNvSpPr/>
            <p:nvPr/>
          </p:nvSpPr>
          <p:spPr>
            <a:xfrm>
              <a:off x="5109280" y="2768898"/>
              <a:ext cx="79353" cy="31745"/>
            </a:xfrm>
            <a:custGeom>
              <a:avLst/>
              <a:gdLst/>
              <a:ahLst/>
              <a:cxnLst/>
              <a:rect l="l" t="t" r="r" b="b"/>
              <a:pathLst>
                <a:path w="3125" h="1260" extrusionOk="0">
                  <a:moveTo>
                    <a:pt x="1592" y="0"/>
                  </a:moveTo>
                  <a:cubicBezTo>
                    <a:pt x="1316" y="0"/>
                    <a:pt x="1030" y="81"/>
                    <a:pt x="781" y="317"/>
                  </a:cubicBezTo>
                  <a:cubicBezTo>
                    <a:pt x="1" y="1066"/>
                    <a:pt x="456" y="1259"/>
                    <a:pt x="604" y="1259"/>
                  </a:cubicBezTo>
                  <a:cubicBezTo>
                    <a:pt x="607" y="1259"/>
                    <a:pt x="610" y="1259"/>
                    <a:pt x="612" y="1259"/>
                  </a:cubicBezTo>
                  <a:cubicBezTo>
                    <a:pt x="710" y="1247"/>
                    <a:pt x="1579" y="798"/>
                    <a:pt x="2171" y="798"/>
                  </a:cubicBezTo>
                  <a:cubicBezTo>
                    <a:pt x="2358" y="798"/>
                    <a:pt x="2518" y="843"/>
                    <a:pt x="2617" y="961"/>
                  </a:cubicBezTo>
                  <a:cubicBezTo>
                    <a:pt x="2617" y="961"/>
                    <a:pt x="2627" y="962"/>
                    <a:pt x="2644" y="962"/>
                  </a:cubicBezTo>
                  <a:cubicBezTo>
                    <a:pt x="2752" y="962"/>
                    <a:pt x="3124" y="926"/>
                    <a:pt x="2770" y="397"/>
                  </a:cubicBezTo>
                  <a:cubicBezTo>
                    <a:pt x="2770" y="397"/>
                    <a:pt x="2205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60">
              <a:extLst>
                <a:ext uri="{FF2B5EF4-FFF2-40B4-BE49-F238E27FC236}">
                  <a16:creationId xmlns:a16="http://schemas.microsoft.com/office/drawing/2014/main" id="{2A7AF514-A9BE-B9D3-851F-9F6B78B739C5}"/>
                </a:ext>
              </a:extLst>
            </p:cNvPr>
            <p:cNvSpPr/>
            <p:nvPr/>
          </p:nvSpPr>
          <p:spPr>
            <a:xfrm>
              <a:off x="5217200" y="2768898"/>
              <a:ext cx="77766" cy="31745"/>
            </a:xfrm>
            <a:custGeom>
              <a:avLst/>
              <a:gdLst/>
              <a:ahLst/>
              <a:cxnLst/>
              <a:rect l="l" t="t" r="r" b="b"/>
              <a:pathLst>
                <a:path w="3124" h="1260" extrusionOk="0">
                  <a:moveTo>
                    <a:pt x="1528" y="0"/>
                  </a:moveTo>
                  <a:cubicBezTo>
                    <a:pt x="916" y="0"/>
                    <a:pt x="355" y="397"/>
                    <a:pt x="355" y="397"/>
                  </a:cubicBezTo>
                  <a:cubicBezTo>
                    <a:pt x="0" y="926"/>
                    <a:pt x="372" y="962"/>
                    <a:pt x="480" y="962"/>
                  </a:cubicBezTo>
                  <a:cubicBezTo>
                    <a:pt x="497" y="962"/>
                    <a:pt x="508" y="961"/>
                    <a:pt x="508" y="961"/>
                  </a:cubicBezTo>
                  <a:cubicBezTo>
                    <a:pt x="606" y="843"/>
                    <a:pt x="766" y="798"/>
                    <a:pt x="952" y="798"/>
                  </a:cubicBezTo>
                  <a:cubicBezTo>
                    <a:pt x="1543" y="798"/>
                    <a:pt x="2408" y="1247"/>
                    <a:pt x="2512" y="1259"/>
                  </a:cubicBezTo>
                  <a:cubicBezTo>
                    <a:pt x="2515" y="1259"/>
                    <a:pt x="2518" y="1259"/>
                    <a:pt x="2521" y="1259"/>
                  </a:cubicBezTo>
                  <a:cubicBezTo>
                    <a:pt x="2668" y="1259"/>
                    <a:pt x="3124" y="1066"/>
                    <a:pt x="2343" y="317"/>
                  </a:cubicBezTo>
                  <a:cubicBezTo>
                    <a:pt x="2092" y="81"/>
                    <a:pt x="1805" y="0"/>
                    <a:pt x="1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60">
              <a:extLst>
                <a:ext uri="{FF2B5EF4-FFF2-40B4-BE49-F238E27FC236}">
                  <a16:creationId xmlns:a16="http://schemas.microsoft.com/office/drawing/2014/main" id="{078DD48B-EC96-926F-496C-5F1D77FD69B4}"/>
                </a:ext>
              </a:extLst>
            </p:cNvPr>
            <p:cNvSpPr/>
            <p:nvPr/>
          </p:nvSpPr>
          <p:spPr>
            <a:xfrm>
              <a:off x="4456995" y="3203807"/>
              <a:ext cx="314239" cy="680934"/>
            </a:xfrm>
            <a:custGeom>
              <a:avLst/>
              <a:gdLst/>
              <a:ahLst/>
              <a:cxnLst/>
              <a:rect l="l" t="t" r="r" b="b"/>
              <a:pathLst>
                <a:path w="12555" h="27218" extrusionOk="0">
                  <a:moveTo>
                    <a:pt x="12555" y="1"/>
                  </a:moveTo>
                  <a:lnTo>
                    <a:pt x="12555" y="1"/>
                  </a:lnTo>
                  <a:cubicBezTo>
                    <a:pt x="12554" y="1"/>
                    <a:pt x="1751" y="4719"/>
                    <a:pt x="20" y="24723"/>
                  </a:cubicBezTo>
                  <a:cubicBezTo>
                    <a:pt x="0" y="24960"/>
                    <a:pt x="626" y="27218"/>
                    <a:pt x="7241" y="27218"/>
                  </a:cubicBezTo>
                  <a:cubicBezTo>
                    <a:pt x="8513" y="27218"/>
                    <a:pt x="10006" y="27134"/>
                    <a:pt x="11758" y="26937"/>
                  </a:cubicBezTo>
                  <a:lnTo>
                    <a:pt x="12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95" name="Google Shape;6639;p60">
              <a:extLst>
                <a:ext uri="{FF2B5EF4-FFF2-40B4-BE49-F238E27FC236}">
                  <a16:creationId xmlns:a16="http://schemas.microsoft.com/office/drawing/2014/main" id="{962F3FA9-DBF8-FE64-BBA6-12BA5A17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125" y="3791625"/>
              <a:ext cx="351625" cy="402250"/>
            </a:xfrm>
            <a:custGeom>
              <a:avLst/>
              <a:gdLst>
                <a:gd name="T0" fmla="*/ 2557 w 14065"/>
                <a:gd name="T1" fmla="*/ 1 h 16090"/>
                <a:gd name="T2" fmla="*/ 2553 w 14065"/>
                <a:gd name="T3" fmla="*/ 5 h 16090"/>
                <a:gd name="T4" fmla="*/ 1007 w 14065"/>
                <a:gd name="T5" fmla="*/ 7025 h 16090"/>
                <a:gd name="T6" fmla="*/ 13412 w 14065"/>
                <a:gd name="T7" fmla="*/ 16089 h 16090"/>
                <a:gd name="T8" fmla="*/ 14064 w 14065"/>
                <a:gd name="T9" fmla="*/ 3249 h 16090"/>
                <a:gd name="T10" fmla="*/ 2448 w 14065"/>
                <a:gd name="T11" fmla="*/ 1397 h 16090"/>
                <a:gd name="T12" fmla="*/ 2557 w 14065"/>
                <a:gd name="T13" fmla="*/ 1 h 16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65" h="16090" extrusionOk="0">
                  <a:moveTo>
                    <a:pt x="2557" y="1"/>
                  </a:moveTo>
                  <a:cubicBezTo>
                    <a:pt x="2556" y="1"/>
                    <a:pt x="2554" y="2"/>
                    <a:pt x="2553" y="5"/>
                  </a:cubicBezTo>
                  <a:cubicBezTo>
                    <a:pt x="1997" y="2162"/>
                    <a:pt x="1474" y="4489"/>
                    <a:pt x="1007" y="7025"/>
                  </a:cubicBezTo>
                  <a:cubicBezTo>
                    <a:pt x="1" y="12587"/>
                    <a:pt x="5700" y="15389"/>
                    <a:pt x="13412" y="16089"/>
                  </a:cubicBezTo>
                  <a:lnTo>
                    <a:pt x="14064" y="3249"/>
                  </a:lnTo>
                  <a:lnTo>
                    <a:pt x="2448" y="1397"/>
                  </a:lnTo>
                  <a:cubicBezTo>
                    <a:pt x="2448" y="1397"/>
                    <a:pt x="2600" y="1"/>
                    <a:pt x="2557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96" name="Google Shape;6640;p60">
              <a:extLst>
                <a:ext uri="{FF2B5EF4-FFF2-40B4-BE49-F238E27FC236}">
                  <a16:creationId xmlns:a16="http://schemas.microsoft.com/office/drawing/2014/main" id="{CE4B85A1-EDE7-501C-FCFA-90B797A30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025" y="3791625"/>
              <a:ext cx="303725" cy="168175"/>
            </a:xfrm>
            <a:custGeom>
              <a:avLst/>
              <a:gdLst>
                <a:gd name="T0" fmla="*/ 649 w 12149"/>
                <a:gd name="T1" fmla="*/ 1 h 6727"/>
                <a:gd name="T2" fmla="*/ 645 w 12149"/>
                <a:gd name="T3" fmla="*/ 5 h 6727"/>
                <a:gd name="T4" fmla="*/ 1 w 12149"/>
                <a:gd name="T5" fmla="*/ 2621 h 6727"/>
                <a:gd name="T6" fmla="*/ 11979 w 12149"/>
                <a:gd name="T7" fmla="*/ 6727 h 6727"/>
                <a:gd name="T8" fmla="*/ 12148 w 12149"/>
                <a:gd name="T9" fmla="*/ 3249 h 6727"/>
                <a:gd name="T10" fmla="*/ 532 w 12149"/>
                <a:gd name="T11" fmla="*/ 1397 h 6727"/>
                <a:gd name="T12" fmla="*/ 649 w 12149"/>
                <a:gd name="T13" fmla="*/ 1 h 6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49" h="6727" extrusionOk="0">
                  <a:moveTo>
                    <a:pt x="649" y="1"/>
                  </a:moveTo>
                  <a:cubicBezTo>
                    <a:pt x="648" y="1"/>
                    <a:pt x="646" y="2"/>
                    <a:pt x="645" y="5"/>
                  </a:cubicBezTo>
                  <a:cubicBezTo>
                    <a:pt x="419" y="850"/>
                    <a:pt x="210" y="1727"/>
                    <a:pt x="1" y="2621"/>
                  </a:cubicBezTo>
                  <a:lnTo>
                    <a:pt x="11979" y="6727"/>
                  </a:lnTo>
                  <a:lnTo>
                    <a:pt x="12148" y="3249"/>
                  </a:lnTo>
                  <a:lnTo>
                    <a:pt x="532" y="1397"/>
                  </a:lnTo>
                  <a:cubicBezTo>
                    <a:pt x="532" y="1397"/>
                    <a:pt x="691" y="1"/>
                    <a:pt x="649" y="1"/>
                  </a:cubicBezTo>
                  <a:close/>
                </a:path>
              </a:pathLst>
            </a:custGeom>
            <a:solidFill>
              <a:srgbClr val="D6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797" name="Google Shape;6641;p60">
              <a:extLst>
                <a:ext uri="{FF2B5EF4-FFF2-40B4-BE49-F238E27FC236}">
                  <a16:creationId xmlns:a16="http://schemas.microsoft.com/office/drawing/2014/main" id="{DE0A571C-3D6B-AC91-75F7-6ACD87EAD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475" y="3558525"/>
              <a:ext cx="346925" cy="322375"/>
            </a:xfrm>
            <a:custGeom>
              <a:avLst/>
              <a:gdLst>
                <a:gd name="T0" fmla="*/ 13718 w 13877"/>
                <a:gd name="T1" fmla="*/ 1 h 12895"/>
                <a:gd name="T2" fmla="*/ 13574 w 13877"/>
                <a:gd name="T3" fmla="*/ 127 h 12895"/>
                <a:gd name="T4" fmla="*/ 11674 w 13877"/>
                <a:gd name="T5" fmla="*/ 12573 h 12895"/>
                <a:gd name="T6" fmla="*/ 178 w 13877"/>
                <a:gd name="T7" fmla="*/ 10584 h 12895"/>
                <a:gd name="T8" fmla="*/ 150 w 13877"/>
                <a:gd name="T9" fmla="*/ 10582 h 12895"/>
                <a:gd name="T10" fmla="*/ 9 w 13877"/>
                <a:gd name="T11" fmla="*/ 10697 h 12895"/>
                <a:gd name="T12" fmla="*/ 130 w 13877"/>
                <a:gd name="T13" fmla="*/ 10866 h 12895"/>
                <a:gd name="T14" fmla="*/ 11770 w 13877"/>
                <a:gd name="T15" fmla="*/ 12895 h 12895"/>
                <a:gd name="T16" fmla="*/ 11795 w 13877"/>
                <a:gd name="T17" fmla="*/ 12895 h 12895"/>
                <a:gd name="T18" fmla="*/ 11940 w 13877"/>
                <a:gd name="T19" fmla="*/ 12766 h 12895"/>
                <a:gd name="T20" fmla="*/ 13864 w 13877"/>
                <a:gd name="T21" fmla="*/ 167 h 12895"/>
                <a:gd name="T22" fmla="*/ 13718 w 13877"/>
                <a:gd name="T23" fmla="*/ 1 h 12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77" h="12895" extrusionOk="0">
                  <a:moveTo>
                    <a:pt x="13718" y="1"/>
                  </a:moveTo>
                  <a:cubicBezTo>
                    <a:pt x="13653" y="1"/>
                    <a:pt x="13588" y="40"/>
                    <a:pt x="13574" y="127"/>
                  </a:cubicBezTo>
                  <a:lnTo>
                    <a:pt x="11674" y="12573"/>
                  </a:lnTo>
                  <a:lnTo>
                    <a:pt x="178" y="10584"/>
                  </a:lnTo>
                  <a:cubicBezTo>
                    <a:pt x="169" y="10583"/>
                    <a:pt x="159" y="10582"/>
                    <a:pt x="150" y="10582"/>
                  </a:cubicBezTo>
                  <a:cubicBezTo>
                    <a:pt x="81" y="10582"/>
                    <a:pt x="23" y="10633"/>
                    <a:pt x="9" y="10697"/>
                  </a:cubicBezTo>
                  <a:cubicBezTo>
                    <a:pt x="1" y="10778"/>
                    <a:pt x="49" y="10858"/>
                    <a:pt x="130" y="10866"/>
                  </a:cubicBezTo>
                  <a:lnTo>
                    <a:pt x="11770" y="12895"/>
                  </a:lnTo>
                  <a:lnTo>
                    <a:pt x="11795" y="12895"/>
                  </a:lnTo>
                  <a:cubicBezTo>
                    <a:pt x="11867" y="12895"/>
                    <a:pt x="11931" y="12839"/>
                    <a:pt x="11940" y="12766"/>
                  </a:cubicBezTo>
                  <a:lnTo>
                    <a:pt x="13864" y="167"/>
                  </a:lnTo>
                  <a:cubicBezTo>
                    <a:pt x="13877" y="61"/>
                    <a:pt x="13797" y="1"/>
                    <a:pt x="137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42" name="Google Shape;6642;p60">
              <a:extLst>
                <a:ext uri="{FF2B5EF4-FFF2-40B4-BE49-F238E27FC236}">
                  <a16:creationId xmlns:a16="http://schemas.microsoft.com/office/drawing/2014/main" id="{BE7DAC6C-ADB9-B523-B51D-BA00E4CC7ED3}"/>
                </a:ext>
              </a:extLst>
            </p:cNvPr>
            <p:cNvSpPr/>
            <p:nvPr/>
          </p:nvSpPr>
          <p:spPr>
            <a:xfrm>
              <a:off x="4725210" y="3164126"/>
              <a:ext cx="983981" cy="1331709"/>
            </a:xfrm>
            <a:custGeom>
              <a:avLst/>
              <a:gdLst/>
              <a:ahLst/>
              <a:cxnLst/>
              <a:rect l="l" t="t" r="r" b="b"/>
              <a:pathLst>
                <a:path w="39415" h="53238" extrusionOk="0">
                  <a:moveTo>
                    <a:pt x="10723" y="1"/>
                  </a:moveTo>
                  <a:lnTo>
                    <a:pt x="5007" y="49"/>
                  </a:lnTo>
                  <a:cubicBezTo>
                    <a:pt x="12124" y="21495"/>
                    <a:pt x="870" y="28515"/>
                    <a:pt x="870" y="28515"/>
                  </a:cubicBezTo>
                  <a:lnTo>
                    <a:pt x="0" y="53238"/>
                  </a:lnTo>
                  <a:lnTo>
                    <a:pt x="39415" y="53238"/>
                  </a:lnTo>
                  <a:lnTo>
                    <a:pt x="38553" y="28515"/>
                  </a:lnTo>
                  <a:cubicBezTo>
                    <a:pt x="38553" y="28515"/>
                    <a:pt x="27299" y="21495"/>
                    <a:pt x="34415" y="49"/>
                  </a:cubicBezTo>
                  <a:lnTo>
                    <a:pt x="28692" y="1"/>
                  </a:lnTo>
                  <a:cubicBezTo>
                    <a:pt x="28692" y="1"/>
                    <a:pt x="26301" y="12978"/>
                    <a:pt x="19707" y="13308"/>
                  </a:cubicBezTo>
                  <a:cubicBezTo>
                    <a:pt x="13122" y="12978"/>
                    <a:pt x="10723" y="1"/>
                    <a:pt x="107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60">
              <a:extLst>
                <a:ext uri="{FF2B5EF4-FFF2-40B4-BE49-F238E27FC236}">
                  <a16:creationId xmlns:a16="http://schemas.microsoft.com/office/drawing/2014/main" id="{83E4E318-7F5D-D0DD-2622-41AD9B231C12}"/>
                </a:ext>
              </a:extLst>
            </p:cNvPr>
            <p:cNvSpPr/>
            <p:nvPr/>
          </p:nvSpPr>
          <p:spPr>
            <a:xfrm>
              <a:off x="5029926" y="3126032"/>
              <a:ext cx="193622" cy="238089"/>
            </a:xfrm>
            <a:custGeom>
              <a:avLst/>
              <a:gdLst/>
              <a:ahLst/>
              <a:cxnLst/>
              <a:rect l="l" t="t" r="r" b="b"/>
              <a:pathLst>
                <a:path w="7786" h="9524" extrusionOk="0">
                  <a:moveTo>
                    <a:pt x="2279" y="0"/>
                  </a:moveTo>
                  <a:lnTo>
                    <a:pt x="1353" y="3872"/>
                  </a:lnTo>
                  <a:lnTo>
                    <a:pt x="0" y="9524"/>
                  </a:lnTo>
                  <a:lnTo>
                    <a:pt x="7785" y="9524"/>
                  </a:lnTo>
                  <a:cubicBezTo>
                    <a:pt x="4058" y="3872"/>
                    <a:pt x="2279" y="0"/>
                    <a:pt x="2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60">
              <a:extLst>
                <a:ext uri="{FF2B5EF4-FFF2-40B4-BE49-F238E27FC236}">
                  <a16:creationId xmlns:a16="http://schemas.microsoft.com/office/drawing/2014/main" id="{DAEA201C-3225-5090-DBA6-4451D7E117CE}"/>
                </a:ext>
              </a:extLst>
            </p:cNvPr>
            <p:cNvSpPr/>
            <p:nvPr/>
          </p:nvSpPr>
          <p:spPr>
            <a:xfrm>
              <a:off x="5220374" y="3111746"/>
              <a:ext cx="195209" cy="252375"/>
            </a:xfrm>
            <a:custGeom>
              <a:avLst/>
              <a:gdLst/>
              <a:ahLst/>
              <a:cxnLst/>
              <a:rect l="l" t="t" r="r" b="b"/>
              <a:pathLst>
                <a:path w="7793" h="10080" extrusionOk="0">
                  <a:moveTo>
                    <a:pt x="4718" y="1"/>
                  </a:moveTo>
                  <a:cubicBezTo>
                    <a:pt x="4718" y="1"/>
                    <a:pt x="2866" y="5242"/>
                    <a:pt x="0" y="10080"/>
                  </a:cubicBezTo>
                  <a:lnTo>
                    <a:pt x="7793" y="10080"/>
                  </a:lnTo>
                  <a:lnTo>
                    <a:pt x="4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01" name="Google Shape;6645;p60">
              <a:extLst>
                <a:ext uri="{FF2B5EF4-FFF2-40B4-BE49-F238E27FC236}">
                  <a16:creationId xmlns:a16="http://schemas.microsoft.com/office/drawing/2014/main" id="{0B53730B-93BE-E13B-6C9C-04DF93FB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825" y="3189675"/>
              <a:ext cx="129375" cy="118850"/>
            </a:xfrm>
            <a:custGeom>
              <a:avLst/>
              <a:gdLst>
                <a:gd name="T0" fmla="*/ 1401 w 5175"/>
                <a:gd name="T1" fmla="*/ 0 h 4754"/>
                <a:gd name="T2" fmla="*/ 1264 w 5175"/>
                <a:gd name="T3" fmla="*/ 93 h 4754"/>
                <a:gd name="T4" fmla="*/ 16 w 5175"/>
                <a:gd name="T5" fmla="*/ 4569 h 4754"/>
                <a:gd name="T6" fmla="*/ 65 w 5175"/>
                <a:gd name="T7" fmla="*/ 4722 h 4754"/>
                <a:gd name="T8" fmla="*/ 161 w 5175"/>
                <a:gd name="T9" fmla="*/ 4754 h 4754"/>
                <a:gd name="T10" fmla="*/ 226 w 5175"/>
                <a:gd name="T11" fmla="*/ 4738 h 4754"/>
                <a:gd name="T12" fmla="*/ 2557 w 5175"/>
                <a:gd name="T13" fmla="*/ 4242 h 4754"/>
                <a:gd name="T14" fmla="*/ 4911 w 5175"/>
                <a:gd name="T15" fmla="*/ 4673 h 4754"/>
                <a:gd name="T16" fmla="*/ 4966 w 5175"/>
                <a:gd name="T17" fmla="*/ 4683 h 4754"/>
                <a:gd name="T18" fmla="*/ 5016 w 5175"/>
                <a:gd name="T19" fmla="*/ 4400 h 4754"/>
                <a:gd name="T20" fmla="*/ 2543 w 5175"/>
                <a:gd name="T21" fmla="*/ 3942 h 4754"/>
                <a:gd name="T22" fmla="*/ 387 w 5175"/>
                <a:gd name="T23" fmla="*/ 4343 h 4754"/>
                <a:gd name="T24" fmla="*/ 1546 w 5175"/>
                <a:gd name="T25" fmla="*/ 173 h 4754"/>
                <a:gd name="T26" fmla="*/ 1401 w 5175"/>
                <a:gd name="T27" fmla="*/ 0 h 4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75" h="4754" extrusionOk="0">
                  <a:moveTo>
                    <a:pt x="1401" y="0"/>
                  </a:moveTo>
                  <a:cubicBezTo>
                    <a:pt x="1346" y="0"/>
                    <a:pt x="1290" y="29"/>
                    <a:pt x="1264" y="93"/>
                  </a:cubicBezTo>
                  <a:lnTo>
                    <a:pt x="16" y="4569"/>
                  </a:lnTo>
                  <a:cubicBezTo>
                    <a:pt x="0" y="4625"/>
                    <a:pt x="24" y="4689"/>
                    <a:pt x="65" y="4722"/>
                  </a:cubicBezTo>
                  <a:cubicBezTo>
                    <a:pt x="97" y="4746"/>
                    <a:pt x="121" y="4754"/>
                    <a:pt x="161" y="4754"/>
                  </a:cubicBezTo>
                  <a:cubicBezTo>
                    <a:pt x="177" y="4754"/>
                    <a:pt x="202" y="4746"/>
                    <a:pt x="226" y="4738"/>
                  </a:cubicBezTo>
                  <a:cubicBezTo>
                    <a:pt x="237" y="4727"/>
                    <a:pt x="1132" y="4242"/>
                    <a:pt x="2557" y="4242"/>
                  </a:cubicBezTo>
                  <a:cubicBezTo>
                    <a:pt x="3235" y="4242"/>
                    <a:pt x="4032" y="4352"/>
                    <a:pt x="4911" y="4673"/>
                  </a:cubicBezTo>
                  <a:cubicBezTo>
                    <a:pt x="4930" y="4680"/>
                    <a:pt x="4949" y="4683"/>
                    <a:pt x="4966" y="4683"/>
                  </a:cubicBezTo>
                  <a:cubicBezTo>
                    <a:pt x="5113" y="4683"/>
                    <a:pt x="5174" y="4457"/>
                    <a:pt x="5016" y="4400"/>
                  </a:cubicBezTo>
                  <a:cubicBezTo>
                    <a:pt x="4086" y="4059"/>
                    <a:pt x="3251" y="3942"/>
                    <a:pt x="2543" y="3942"/>
                  </a:cubicBezTo>
                  <a:cubicBezTo>
                    <a:pt x="1528" y="3942"/>
                    <a:pt x="776" y="4182"/>
                    <a:pt x="387" y="4343"/>
                  </a:cubicBezTo>
                  <a:lnTo>
                    <a:pt x="1546" y="173"/>
                  </a:lnTo>
                  <a:cubicBezTo>
                    <a:pt x="1570" y="66"/>
                    <a:pt x="1486" y="0"/>
                    <a:pt x="14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02" name="Google Shape;6646;p60">
              <a:extLst>
                <a:ext uri="{FF2B5EF4-FFF2-40B4-BE49-F238E27FC236}">
                  <a16:creationId xmlns:a16="http://schemas.microsoft.com/office/drawing/2014/main" id="{05F3289C-8146-4372-B71B-9EAED81E0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500" y="3124450"/>
              <a:ext cx="84475" cy="146850"/>
            </a:xfrm>
            <a:custGeom>
              <a:avLst/>
              <a:gdLst>
                <a:gd name="T0" fmla="*/ 191 w 3379"/>
                <a:gd name="T1" fmla="*/ 1 h 5874"/>
                <a:gd name="T2" fmla="*/ 54 w 3379"/>
                <a:gd name="T3" fmla="*/ 214 h 5874"/>
                <a:gd name="T4" fmla="*/ 3097 w 3379"/>
                <a:gd name="T5" fmla="*/ 5809 h 5874"/>
                <a:gd name="T6" fmla="*/ 3217 w 3379"/>
                <a:gd name="T7" fmla="*/ 5873 h 5874"/>
                <a:gd name="T8" fmla="*/ 3290 w 3379"/>
                <a:gd name="T9" fmla="*/ 5849 h 5874"/>
                <a:gd name="T10" fmla="*/ 3338 w 3379"/>
                <a:gd name="T11" fmla="*/ 5648 h 5874"/>
                <a:gd name="T12" fmla="*/ 319 w 3379"/>
                <a:gd name="T13" fmla="*/ 85 h 5874"/>
                <a:gd name="T14" fmla="*/ 191 w 3379"/>
                <a:gd name="T15" fmla="*/ 1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9" h="5874" extrusionOk="0">
                  <a:moveTo>
                    <a:pt x="191" y="1"/>
                  </a:moveTo>
                  <a:cubicBezTo>
                    <a:pt x="95" y="1"/>
                    <a:pt x="0" y="97"/>
                    <a:pt x="54" y="214"/>
                  </a:cubicBezTo>
                  <a:cubicBezTo>
                    <a:pt x="78" y="246"/>
                    <a:pt x="1664" y="3515"/>
                    <a:pt x="3097" y="5809"/>
                  </a:cubicBezTo>
                  <a:cubicBezTo>
                    <a:pt x="3121" y="5849"/>
                    <a:pt x="3169" y="5873"/>
                    <a:pt x="3217" y="5873"/>
                  </a:cubicBezTo>
                  <a:cubicBezTo>
                    <a:pt x="3241" y="5873"/>
                    <a:pt x="3266" y="5865"/>
                    <a:pt x="3290" y="5849"/>
                  </a:cubicBezTo>
                  <a:cubicBezTo>
                    <a:pt x="3362" y="5809"/>
                    <a:pt x="3378" y="5721"/>
                    <a:pt x="3338" y="5648"/>
                  </a:cubicBezTo>
                  <a:cubicBezTo>
                    <a:pt x="1921" y="3378"/>
                    <a:pt x="335" y="117"/>
                    <a:pt x="319" y="85"/>
                  </a:cubicBezTo>
                  <a:cubicBezTo>
                    <a:pt x="289" y="26"/>
                    <a:pt x="240" y="1"/>
                    <a:pt x="19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03" name="Google Shape;6647;p60">
              <a:extLst>
                <a:ext uri="{FF2B5EF4-FFF2-40B4-BE49-F238E27FC236}">
                  <a16:creationId xmlns:a16="http://schemas.microsoft.com/office/drawing/2014/main" id="{1B3A8EC0-2105-58A0-14B2-1D80E8413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250" y="3189025"/>
              <a:ext cx="129550" cy="119500"/>
            </a:xfrm>
            <a:custGeom>
              <a:avLst/>
              <a:gdLst>
                <a:gd name="T0" fmla="*/ 3783 w 5182"/>
                <a:gd name="T1" fmla="*/ 1 h 4780"/>
                <a:gd name="T2" fmla="*/ 3636 w 5182"/>
                <a:gd name="T3" fmla="*/ 199 h 4780"/>
                <a:gd name="T4" fmla="*/ 4796 w 5182"/>
                <a:gd name="T5" fmla="*/ 4369 h 4780"/>
                <a:gd name="T6" fmla="*/ 2639 w 5182"/>
                <a:gd name="T7" fmla="*/ 3968 h 4780"/>
                <a:gd name="T8" fmla="*/ 167 w 5182"/>
                <a:gd name="T9" fmla="*/ 4426 h 4780"/>
                <a:gd name="T10" fmla="*/ 216 w 5182"/>
                <a:gd name="T11" fmla="*/ 4709 h 4780"/>
                <a:gd name="T12" fmla="*/ 271 w 5182"/>
                <a:gd name="T13" fmla="*/ 4699 h 4780"/>
                <a:gd name="T14" fmla="*/ 2623 w 5182"/>
                <a:gd name="T15" fmla="*/ 4268 h 4780"/>
                <a:gd name="T16" fmla="*/ 4957 w 5182"/>
                <a:gd name="T17" fmla="*/ 4764 h 4780"/>
                <a:gd name="T18" fmla="*/ 5029 w 5182"/>
                <a:gd name="T19" fmla="*/ 4780 h 4780"/>
                <a:gd name="T20" fmla="*/ 5118 w 5182"/>
                <a:gd name="T21" fmla="*/ 4748 h 4780"/>
                <a:gd name="T22" fmla="*/ 5166 w 5182"/>
                <a:gd name="T23" fmla="*/ 4595 h 4780"/>
                <a:gd name="T24" fmla="*/ 3918 w 5182"/>
                <a:gd name="T25" fmla="*/ 119 h 4780"/>
                <a:gd name="T26" fmla="*/ 3783 w 5182"/>
                <a:gd name="T27" fmla="*/ 1 h 4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2" h="4780" extrusionOk="0">
                  <a:moveTo>
                    <a:pt x="3783" y="1"/>
                  </a:moveTo>
                  <a:cubicBezTo>
                    <a:pt x="3690" y="1"/>
                    <a:pt x="3593" y="82"/>
                    <a:pt x="3636" y="199"/>
                  </a:cubicBezTo>
                  <a:lnTo>
                    <a:pt x="4796" y="4369"/>
                  </a:lnTo>
                  <a:cubicBezTo>
                    <a:pt x="4407" y="4208"/>
                    <a:pt x="3654" y="3968"/>
                    <a:pt x="2639" y="3968"/>
                  </a:cubicBezTo>
                  <a:cubicBezTo>
                    <a:pt x="1932" y="3968"/>
                    <a:pt x="1096" y="4085"/>
                    <a:pt x="167" y="4426"/>
                  </a:cubicBezTo>
                  <a:cubicBezTo>
                    <a:pt x="1" y="4483"/>
                    <a:pt x="68" y="4709"/>
                    <a:pt x="216" y="4709"/>
                  </a:cubicBezTo>
                  <a:cubicBezTo>
                    <a:pt x="234" y="4709"/>
                    <a:pt x="252" y="4706"/>
                    <a:pt x="271" y="4699"/>
                  </a:cubicBezTo>
                  <a:cubicBezTo>
                    <a:pt x="1150" y="4378"/>
                    <a:pt x="1947" y="4268"/>
                    <a:pt x="2623" y="4268"/>
                  </a:cubicBezTo>
                  <a:cubicBezTo>
                    <a:pt x="4047" y="4268"/>
                    <a:pt x="4940" y="4753"/>
                    <a:pt x="4957" y="4764"/>
                  </a:cubicBezTo>
                  <a:cubicBezTo>
                    <a:pt x="4973" y="4772"/>
                    <a:pt x="4997" y="4780"/>
                    <a:pt x="5029" y="4780"/>
                  </a:cubicBezTo>
                  <a:cubicBezTo>
                    <a:pt x="5061" y="4780"/>
                    <a:pt x="5093" y="4772"/>
                    <a:pt x="5118" y="4748"/>
                  </a:cubicBezTo>
                  <a:cubicBezTo>
                    <a:pt x="5166" y="4715"/>
                    <a:pt x="5182" y="4651"/>
                    <a:pt x="5166" y="4595"/>
                  </a:cubicBezTo>
                  <a:lnTo>
                    <a:pt x="3918" y="119"/>
                  </a:lnTo>
                  <a:cubicBezTo>
                    <a:pt x="3902" y="36"/>
                    <a:pt x="3843" y="1"/>
                    <a:pt x="378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04" name="Google Shape;6648;p60">
              <a:extLst>
                <a:ext uri="{FF2B5EF4-FFF2-40B4-BE49-F238E27FC236}">
                  <a16:creationId xmlns:a16="http://schemas.microsoft.com/office/drawing/2014/main" id="{1B39E4AF-7544-E421-0B4C-4E75569E5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000" y="3108250"/>
              <a:ext cx="73275" cy="168675"/>
            </a:xfrm>
            <a:custGeom>
              <a:avLst/>
              <a:gdLst>
                <a:gd name="T0" fmla="*/ 2774 w 2931"/>
                <a:gd name="T1" fmla="*/ 1 h 6747"/>
                <a:gd name="T2" fmla="*/ 2633 w 2931"/>
                <a:gd name="T3" fmla="*/ 97 h 6747"/>
                <a:gd name="T4" fmla="*/ 32 w 2931"/>
                <a:gd name="T5" fmla="*/ 6562 h 6747"/>
                <a:gd name="T6" fmla="*/ 169 w 2931"/>
                <a:gd name="T7" fmla="*/ 6747 h 6747"/>
                <a:gd name="T8" fmla="*/ 314 w 2931"/>
                <a:gd name="T9" fmla="*/ 6650 h 6747"/>
                <a:gd name="T10" fmla="*/ 2906 w 2931"/>
                <a:gd name="T11" fmla="*/ 202 h 6747"/>
                <a:gd name="T12" fmla="*/ 2826 w 2931"/>
                <a:gd name="T13" fmla="*/ 9 h 6747"/>
                <a:gd name="T14" fmla="*/ 2774 w 2931"/>
                <a:gd name="T15" fmla="*/ 1 h 6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1" h="6747" extrusionOk="0">
                  <a:moveTo>
                    <a:pt x="2774" y="1"/>
                  </a:moveTo>
                  <a:cubicBezTo>
                    <a:pt x="2712" y="1"/>
                    <a:pt x="2658" y="34"/>
                    <a:pt x="2633" y="97"/>
                  </a:cubicBezTo>
                  <a:cubicBezTo>
                    <a:pt x="2367" y="741"/>
                    <a:pt x="73" y="6449"/>
                    <a:pt x="32" y="6562"/>
                  </a:cubicBezTo>
                  <a:cubicBezTo>
                    <a:pt x="0" y="6650"/>
                    <a:pt x="73" y="6747"/>
                    <a:pt x="169" y="6747"/>
                  </a:cubicBezTo>
                  <a:cubicBezTo>
                    <a:pt x="234" y="6747"/>
                    <a:pt x="290" y="6707"/>
                    <a:pt x="314" y="6650"/>
                  </a:cubicBezTo>
                  <a:cubicBezTo>
                    <a:pt x="354" y="6530"/>
                    <a:pt x="2029" y="2376"/>
                    <a:pt x="2906" y="202"/>
                  </a:cubicBezTo>
                  <a:cubicBezTo>
                    <a:pt x="2930" y="130"/>
                    <a:pt x="2898" y="41"/>
                    <a:pt x="2826" y="9"/>
                  </a:cubicBezTo>
                  <a:cubicBezTo>
                    <a:pt x="2808" y="4"/>
                    <a:pt x="2791" y="1"/>
                    <a:pt x="277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05" name="Google Shape;6649;p60">
              <a:extLst>
                <a:ext uri="{FF2B5EF4-FFF2-40B4-BE49-F238E27FC236}">
                  <a16:creationId xmlns:a16="http://schemas.microsoft.com/office/drawing/2014/main" id="{F5A04232-E0A3-481E-8C40-F094B74C5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475" y="4526125"/>
              <a:ext cx="1018175" cy="95225"/>
            </a:xfrm>
            <a:custGeom>
              <a:avLst/>
              <a:gdLst>
                <a:gd name="T0" fmla="*/ 40526 w 40727"/>
                <a:gd name="T1" fmla="*/ 0 h 3809"/>
                <a:gd name="T2" fmla="*/ 0 w 40727"/>
                <a:gd name="T3" fmla="*/ 57 h 3809"/>
                <a:gd name="T4" fmla="*/ 73 w 40727"/>
                <a:gd name="T5" fmla="*/ 3808 h 3809"/>
                <a:gd name="T6" fmla="*/ 40727 w 40727"/>
                <a:gd name="T7" fmla="*/ 3808 h 3809"/>
                <a:gd name="T8" fmla="*/ 40526 w 40727"/>
                <a:gd name="T9" fmla="*/ 0 h 3809"/>
                <a:gd name="T10" fmla="*/ 40727 w 40727"/>
                <a:gd name="T11" fmla="*/ 3808 h 3809"/>
                <a:gd name="T12" fmla="*/ 40727 w 40727"/>
                <a:gd name="T13" fmla="*/ 3808 h 3809"/>
                <a:gd name="T14" fmla="*/ 40727 w 40727"/>
                <a:gd name="T15" fmla="*/ 3808 h 3809"/>
                <a:gd name="T16" fmla="*/ 40727 w 40727"/>
                <a:gd name="T17" fmla="*/ 3808 h 3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27" h="3809" extrusionOk="0">
                  <a:moveTo>
                    <a:pt x="40526" y="0"/>
                  </a:moveTo>
                  <a:lnTo>
                    <a:pt x="0" y="57"/>
                  </a:lnTo>
                  <a:cubicBezTo>
                    <a:pt x="8" y="73"/>
                    <a:pt x="41" y="3156"/>
                    <a:pt x="73" y="3808"/>
                  </a:cubicBezTo>
                  <a:lnTo>
                    <a:pt x="40727" y="3808"/>
                  </a:lnTo>
                  <a:cubicBezTo>
                    <a:pt x="40701" y="3792"/>
                    <a:pt x="40526" y="0"/>
                    <a:pt x="40526" y="0"/>
                  </a:cubicBezTo>
                  <a:close/>
                  <a:moveTo>
                    <a:pt x="40727" y="3808"/>
                  </a:moveTo>
                  <a:lnTo>
                    <a:pt x="40727" y="3808"/>
                  </a:lnTo>
                  <a:cubicBezTo>
                    <a:pt x="40727" y="3808"/>
                    <a:pt x="40727" y="3808"/>
                    <a:pt x="40727" y="3808"/>
                  </a:cubicBezTo>
                  <a:cubicBezTo>
                    <a:pt x="40727" y="3808"/>
                    <a:pt x="40727" y="3808"/>
                    <a:pt x="40727" y="3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06" name="Google Shape;6650;p60">
              <a:extLst>
                <a:ext uri="{FF2B5EF4-FFF2-40B4-BE49-F238E27FC236}">
                  <a16:creationId xmlns:a16="http://schemas.microsoft.com/office/drawing/2014/main" id="{58F26C72-D852-79AF-C5D8-0139D8CA0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0325" y="3107050"/>
              <a:ext cx="217175" cy="69850"/>
            </a:xfrm>
            <a:custGeom>
              <a:avLst/>
              <a:gdLst>
                <a:gd name="T0" fmla="*/ 8558 w 8687"/>
                <a:gd name="T1" fmla="*/ 0 h 2794"/>
                <a:gd name="T2" fmla="*/ 1 w 8687"/>
                <a:gd name="T3" fmla="*/ 347 h 2794"/>
                <a:gd name="T4" fmla="*/ 121 w 8687"/>
                <a:gd name="T5" fmla="*/ 2794 h 2794"/>
                <a:gd name="T6" fmla="*/ 8687 w 8687"/>
                <a:gd name="T7" fmla="*/ 2448 h 2794"/>
                <a:gd name="T8" fmla="*/ 8558 w 8687"/>
                <a:gd name="T9" fmla="*/ 0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87" h="2794" extrusionOk="0">
                  <a:moveTo>
                    <a:pt x="8558" y="0"/>
                  </a:moveTo>
                  <a:lnTo>
                    <a:pt x="1" y="347"/>
                  </a:lnTo>
                  <a:lnTo>
                    <a:pt x="121" y="2794"/>
                  </a:lnTo>
                  <a:lnTo>
                    <a:pt x="8687" y="2448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07" name="Google Shape;6651;p60">
              <a:extLst>
                <a:ext uri="{FF2B5EF4-FFF2-40B4-BE49-F238E27FC236}">
                  <a16:creationId xmlns:a16="http://schemas.microsoft.com/office/drawing/2014/main" id="{47237A3D-6B17-A6DE-5D94-91A49E910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4300" y="3093975"/>
              <a:ext cx="217175" cy="69850"/>
            </a:xfrm>
            <a:custGeom>
              <a:avLst/>
              <a:gdLst>
                <a:gd name="T0" fmla="*/ 121 w 8687"/>
                <a:gd name="T1" fmla="*/ 0 h 2794"/>
                <a:gd name="T2" fmla="*/ 1 w 8687"/>
                <a:gd name="T3" fmla="*/ 2447 h 2794"/>
                <a:gd name="T4" fmla="*/ 8566 w 8687"/>
                <a:gd name="T5" fmla="*/ 2794 h 2794"/>
                <a:gd name="T6" fmla="*/ 8687 w 8687"/>
                <a:gd name="T7" fmla="*/ 346 h 2794"/>
                <a:gd name="T8" fmla="*/ 121 w 8687"/>
                <a:gd name="T9" fmla="*/ 0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87" h="2794" extrusionOk="0">
                  <a:moveTo>
                    <a:pt x="121" y="0"/>
                  </a:moveTo>
                  <a:lnTo>
                    <a:pt x="1" y="2447"/>
                  </a:lnTo>
                  <a:lnTo>
                    <a:pt x="8566" y="2794"/>
                  </a:lnTo>
                  <a:lnTo>
                    <a:pt x="8687" y="34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08" name="Google Shape;6652;p60">
              <a:extLst>
                <a:ext uri="{FF2B5EF4-FFF2-40B4-BE49-F238E27FC236}">
                  <a16:creationId xmlns:a16="http://schemas.microsoft.com/office/drawing/2014/main" id="{94D8E377-03FE-EB61-2BF6-93011C26B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250" y="4504575"/>
              <a:ext cx="341550" cy="9900"/>
            </a:xfrm>
            <a:custGeom>
              <a:avLst/>
              <a:gdLst>
                <a:gd name="T0" fmla="*/ 13468 w 13662"/>
                <a:gd name="T1" fmla="*/ 1 h 396"/>
                <a:gd name="T2" fmla="*/ 193 w 13662"/>
                <a:gd name="T3" fmla="*/ 97 h 396"/>
                <a:gd name="T4" fmla="*/ 193 w 13662"/>
                <a:gd name="T5" fmla="*/ 395 h 396"/>
                <a:gd name="T6" fmla="*/ 13468 w 13662"/>
                <a:gd name="T7" fmla="*/ 291 h 396"/>
                <a:gd name="T8" fmla="*/ 13468 w 13662"/>
                <a:gd name="T9" fmla="*/ 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62" h="396" extrusionOk="0">
                  <a:moveTo>
                    <a:pt x="13468" y="1"/>
                  </a:moveTo>
                  <a:lnTo>
                    <a:pt x="193" y="97"/>
                  </a:lnTo>
                  <a:cubicBezTo>
                    <a:pt x="0" y="97"/>
                    <a:pt x="0" y="387"/>
                    <a:pt x="193" y="395"/>
                  </a:cubicBezTo>
                  <a:lnTo>
                    <a:pt x="13468" y="291"/>
                  </a:lnTo>
                  <a:cubicBezTo>
                    <a:pt x="13661" y="291"/>
                    <a:pt x="13661" y="1"/>
                    <a:pt x="1346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09" name="Google Shape;6653;p60">
              <a:extLst>
                <a:ext uri="{FF2B5EF4-FFF2-40B4-BE49-F238E27FC236}">
                  <a16:creationId xmlns:a16="http://schemas.microsoft.com/office/drawing/2014/main" id="{667D2DCF-8625-2F67-78F2-BB18B1191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075" y="4502175"/>
              <a:ext cx="360875" cy="7475"/>
            </a:xfrm>
            <a:custGeom>
              <a:avLst/>
              <a:gdLst>
                <a:gd name="T0" fmla="*/ 194 w 14435"/>
                <a:gd name="T1" fmla="*/ 0 h 299"/>
                <a:gd name="T2" fmla="*/ 194 w 14435"/>
                <a:gd name="T3" fmla="*/ 298 h 299"/>
                <a:gd name="T4" fmla="*/ 14242 w 14435"/>
                <a:gd name="T5" fmla="*/ 298 h 299"/>
                <a:gd name="T6" fmla="*/ 14242 w 14435"/>
                <a:gd name="T7" fmla="*/ 0 h 299"/>
                <a:gd name="T8" fmla="*/ 194 w 14435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35" h="299" extrusionOk="0">
                  <a:moveTo>
                    <a:pt x="194" y="0"/>
                  </a:moveTo>
                  <a:cubicBezTo>
                    <a:pt x="1" y="0"/>
                    <a:pt x="1" y="298"/>
                    <a:pt x="194" y="298"/>
                  </a:cubicBezTo>
                  <a:lnTo>
                    <a:pt x="14242" y="298"/>
                  </a:lnTo>
                  <a:cubicBezTo>
                    <a:pt x="14435" y="298"/>
                    <a:pt x="14435" y="0"/>
                    <a:pt x="14242" y="0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54" name="Google Shape;6654;p60">
              <a:extLst>
                <a:ext uri="{FF2B5EF4-FFF2-40B4-BE49-F238E27FC236}">
                  <a16:creationId xmlns:a16="http://schemas.microsoft.com/office/drawing/2014/main" id="{83DEEE8B-BFC7-B29C-CC85-DE23F25373D0}"/>
                </a:ext>
              </a:extLst>
            </p:cNvPr>
            <p:cNvSpPr/>
            <p:nvPr/>
          </p:nvSpPr>
          <p:spPr>
            <a:xfrm>
              <a:off x="5101344" y="4495835"/>
              <a:ext cx="249170" cy="157139"/>
            </a:xfrm>
            <a:custGeom>
              <a:avLst/>
              <a:gdLst/>
              <a:ahLst/>
              <a:cxnLst/>
              <a:rect l="l" t="t" r="r" b="b"/>
              <a:pathLst>
                <a:path w="9951" h="6345" extrusionOk="0">
                  <a:moveTo>
                    <a:pt x="0" y="1"/>
                  </a:moveTo>
                  <a:lnTo>
                    <a:pt x="0" y="6344"/>
                  </a:lnTo>
                  <a:lnTo>
                    <a:pt x="9950" y="6344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11" name="Google Shape;6655;p60">
              <a:extLst>
                <a:ext uri="{FF2B5EF4-FFF2-40B4-BE49-F238E27FC236}">
                  <a16:creationId xmlns:a16="http://schemas.microsoft.com/office/drawing/2014/main" id="{03BCECDD-C5E1-E4A3-7498-14D8125F8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175" y="3748600"/>
              <a:ext cx="297600" cy="54225"/>
            </a:xfrm>
            <a:custGeom>
              <a:avLst/>
              <a:gdLst>
                <a:gd name="T0" fmla="*/ 150 w 11904"/>
                <a:gd name="T1" fmla="*/ 0 h 2169"/>
                <a:gd name="T2" fmla="*/ 8 w 11904"/>
                <a:gd name="T3" fmla="*/ 124 h 2169"/>
                <a:gd name="T4" fmla="*/ 129 w 11904"/>
                <a:gd name="T5" fmla="*/ 293 h 2169"/>
                <a:gd name="T6" fmla="*/ 11673 w 11904"/>
                <a:gd name="T7" fmla="*/ 2160 h 2169"/>
                <a:gd name="T8" fmla="*/ 11697 w 11904"/>
                <a:gd name="T9" fmla="*/ 2160 h 2169"/>
                <a:gd name="T10" fmla="*/ 11697 w 11904"/>
                <a:gd name="T11" fmla="*/ 2168 h 2169"/>
                <a:gd name="T12" fmla="*/ 11705 w 11904"/>
                <a:gd name="T13" fmla="*/ 2169 h 2169"/>
                <a:gd name="T14" fmla="*/ 11721 w 11904"/>
                <a:gd name="T15" fmla="*/ 1879 h 2169"/>
                <a:gd name="T16" fmla="*/ 177 w 11904"/>
                <a:gd name="T17" fmla="*/ 3 h 2169"/>
                <a:gd name="T18" fmla="*/ 150 w 11904"/>
                <a:gd name="T19" fmla="*/ 0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04" h="2169" extrusionOk="0">
                  <a:moveTo>
                    <a:pt x="150" y="0"/>
                  </a:moveTo>
                  <a:cubicBezTo>
                    <a:pt x="81" y="0"/>
                    <a:pt x="22" y="52"/>
                    <a:pt x="8" y="124"/>
                  </a:cubicBezTo>
                  <a:cubicBezTo>
                    <a:pt x="0" y="204"/>
                    <a:pt x="48" y="277"/>
                    <a:pt x="129" y="293"/>
                  </a:cubicBezTo>
                  <a:lnTo>
                    <a:pt x="11673" y="2160"/>
                  </a:lnTo>
                  <a:lnTo>
                    <a:pt x="11697" y="2160"/>
                  </a:lnTo>
                  <a:lnTo>
                    <a:pt x="11697" y="2168"/>
                  </a:lnTo>
                  <a:cubicBezTo>
                    <a:pt x="11700" y="2169"/>
                    <a:pt x="11702" y="2169"/>
                    <a:pt x="11705" y="2169"/>
                  </a:cubicBezTo>
                  <a:cubicBezTo>
                    <a:pt x="11883" y="2169"/>
                    <a:pt x="11904" y="1894"/>
                    <a:pt x="11721" y="1879"/>
                  </a:cubicBezTo>
                  <a:lnTo>
                    <a:pt x="177" y="3"/>
                  </a:lnTo>
                  <a:cubicBezTo>
                    <a:pt x="168" y="1"/>
                    <a:pt x="159" y="0"/>
                    <a:pt x="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12" name="Google Shape;6656;p60">
              <a:extLst>
                <a:ext uri="{FF2B5EF4-FFF2-40B4-BE49-F238E27FC236}">
                  <a16:creationId xmlns:a16="http://schemas.microsoft.com/office/drawing/2014/main" id="{7B389DEA-2FEB-A0DE-369E-52C5F1C1E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150" y="4654925"/>
              <a:ext cx="96425" cy="351225"/>
            </a:xfrm>
            <a:custGeom>
              <a:avLst/>
              <a:gdLst>
                <a:gd name="T0" fmla="*/ 3558 w 3857"/>
                <a:gd name="T1" fmla="*/ 290 h 14049"/>
                <a:gd name="T2" fmla="*/ 3558 w 3857"/>
                <a:gd name="T3" fmla="*/ 13750 h 14049"/>
                <a:gd name="T4" fmla="*/ 290 w 3857"/>
                <a:gd name="T5" fmla="*/ 10337 h 14049"/>
                <a:gd name="T6" fmla="*/ 290 w 3857"/>
                <a:gd name="T7" fmla="*/ 290 h 14049"/>
                <a:gd name="T8" fmla="*/ 3558 w 3857"/>
                <a:gd name="T9" fmla="*/ 290 h 14049"/>
                <a:gd name="T10" fmla="*/ 145 w 3857"/>
                <a:gd name="T11" fmla="*/ 0 h 14049"/>
                <a:gd name="T12" fmla="*/ 0 w 3857"/>
                <a:gd name="T13" fmla="*/ 145 h 14049"/>
                <a:gd name="T14" fmla="*/ 0 w 3857"/>
                <a:gd name="T15" fmla="*/ 10345 h 14049"/>
                <a:gd name="T16" fmla="*/ 3703 w 3857"/>
                <a:gd name="T17" fmla="*/ 14048 h 14049"/>
                <a:gd name="T18" fmla="*/ 3848 w 3857"/>
                <a:gd name="T19" fmla="*/ 13895 h 14049"/>
                <a:gd name="T20" fmla="*/ 3848 w 3857"/>
                <a:gd name="T21" fmla="*/ 145 h 14049"/>
                <a:gd name="T22" fmla="*/ 3703 w 3857"/>
                <a:gd name="T23" fmla="*/ 0 h 14049"/>
                <a:gd name="T24" fmla="*/ 145 w 3857"/>
                <a:gd name="T25" fmla="*/ 0 h 14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7" h="14049" extrusionOk="0">
                  <a:moveTo>
                    <a:pt x="3558" y="290"/>
                  </a:moveTo>
                  <a:lnTo>
                    <a:pt x="3558" y="13750"/>
                  </a:lnTo>
                  <a:cubicBezTo>
                    <a:pt x="1739" y="13662"/>
                    <a:pt x="298" y="12165"/>
                    <a:pt x="290" y="10337"/>
                  </a:cubicBezTo>
                  <a:lnTo>
                    <a:pt x="290" y="290"/>
                  </a:lnTo>
                  <a:lnTo>
                    <a:pt x="3558" y="290"/>
                  </a:lnTo>
                  <a:close/>
                  <a:moveTo>
                    <a:pt x="145" y="0"/>
                  </a:moveTo>
                  <a:cubicBezTo>
                    <a:pt x="64" y="0"/>
                    <a:pt x="0" y="65"/>
                    <a:pt x="0" y="145"/>
                  </a:cubicBezTo>
                  <a:lnTo>
                    <a:pt x="0" y="10345"/>
                  </a:lnTo>
                  <a:cubicBezTo>
                    <a:pt x="0" y="12390"/>
                    <a:pt x="1658" y="14048"/>
                    <a:pt x="3703" y="14048"/>
                  </a:cubicBezTo>
                  <a:cubicBezTo>
                    <a:pt x="3784" y="14048"/>
                    <a:pt x="3856" y="13984"/>
                    <a:pt x="3848" y="13895"/>
                  </a:cubicBezTo>
                  <a:lnTo>
                    <a:pt x="3848" y="145"/>
                  </a:lnTo>
                  <a:cubicBezTo>
                    <a:pt x="3848" y="65"/>
                    <a:pt x="3784" y="0"/>
                    <a:pt x="3703" y="0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13" name="Google Shape;6657;p60">
              <a:extLst>
                <a:ext uri="{FF2B5EF4-FFF2-40B4-BE49-F238E27FC236}">
                  <a16:creationId xmlns:a16="http://schemas.microsoft.com/office/drawing/2014/main" id="{03C10AC9-6A5C-4268-B8A9-744CD3D80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275" y="4989075"/>
              <a:ext cx="7475" cy="238250"/>
            </a:xfrm>
            <a:custGeom>
              <a:avLst/>
              <a:gdLst>
                <a:gd name="T0" fmla="*/ 150 w 299"/>
                <a:gd name="T1" fmla="*/ 0 h 9530"/>
                <a:gd name="T2" fmla="*/ 1 w 299"/>
                <a:gd name="T3" fmla="*/ 151 h 9530"/>
                <a:gd name="T4" fmla="*/ 1 w 299"/>
                <a:gd name="T5" fmla="*/ 9385 h 9530"/>
                <a:gd name="T6" fmla="*/ 146 w 299"/>
                <a:gd name="T7" fmla="*/ 9530 h 9530"/>
                <a:gd name="T8" fmla="*/ 299 w 299"/>
                <a:gd name="T9" fmla="*/ 9385 h 9530"/>
                <a:gd name="T10" fmla="*/ 299 w 299"/>
                <a:gd name="T11" fmla="*/ 151 h 9530"/>
                <a:gd name="T12" fmla="*/ 150 w 299"/>
                <a:gd name="T13" fmla="*/ 0 h 9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9530" extrusionOk="0">
                  <a:moveTo>
                    <a:pt x="150" y="0"/>
                  </a:moveTo>
                  <a:cubicBezTo>
                    <a:pt x="75" y="0"/>
                    <a:pt x="1" y="50"/>
                    <a:pt x="1" y="151"/>
                  </a:cubicBezTo>
                  <a:lnTo>
                    <a:pt x="1" y="9385"/>
                  </a:lnTo>
                  <a:cubicBezTo>
                    <a:pt x="1" y="9457"/>
                    <a:pt x="65" y="9530"/>
                    <a:pt x="146" y="9530"/>
                  </a:cubicBezTo>
                  <a:cubicBezTo>
                    <a:pt x="226" y="9530"/>
                    <a:pt x="291" y="9465"/>
                    <a:pt x="299" y="9385"/>
                  </a:cubicBezTo>
                  <a:lnTo>
                    <a:pt x="299" y="151"/>
                  </a:lnTo>
                  <a:cubicBezTo>
                    <a:pt x="299" y="50"/>
                    <a:pt x="224" y="0"/>
                    <a:pt x="1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14" name="Google Shape;6658;p60">
              <a:extLst>
                <a:ext uri="{FF2B5EF4-FFF2-40B4-BE49-F238E27FC236}">
                  <a16:creationId xmlns:a16="http://schemas.microsoft.com/office/drawing/2014/main" id="{05CB1325-44D6-456A-7E10-CCC53F67D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050" y="3390025"/>
              <a:ext cx="553300" cy="718550"/>
            </a:xfrm>
            <a:custGeom>
              <a:avLst/>
              <a:gdLst>
                <a:gd name="T0" fmla="*/ 3817 w 22132"/>
                <a:gd name="T1" fmla="*/ 0 h 28742"/>
                <a:gd name="T2" fmla="*/ 1 w 22132"/>
                <a:gd name="T3" fmla="*/ 3027 h 28742"/>
                <a:gd name="T4" fmla="*/ 12833 w 22132"/>
                <a:gd name="T5" fmla="*/ 27758 h 28742"/>
                <a:gd name="T6" fmla="*/ 15944 w 22132"/>
                <a:gd name="T7" fmla="*/ 28741 h 28742"/>
                <a:gd name="T8" fmla="*/ 22131 w 22132"/>
                <a:gd name="T9" fmla="*/ 22855 h 28742"/>
                <a:gd name="T10" fmla="*/ 3817 w 22132"/>
                <a:gd name="T11" fmla="*/ 0 h 28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32" h="28742" extrusionOk="0">
                  <a:moveTo>
                    <a:pt x="3817" y="0"/>
                  </a:moveTo>
                  <a:lnTo>
                    <a:pt x="1" y="3027"/>
                  </a:lnTo>
                  <a:cubicBezTo>
                    <a:pt x="1" y="3027"/>
                    <a:pt x="5354" y="23209"/>
                    <a:pt x="12833" y="27758"/>
                  </a:cubicBezTo>
                  <a:cubicBezTo>
                    <a:pt x="13980" y="28456"/>
                    <a:pt x="15016" y="28741"/>
                    <a:pt x="15944" y="28741"/>
                  </a:cubicBezTo>
                  <a:cubicBezTo>
                    <a:pt x="20153" y="28741"/>
                    <a:pt x="22131" y="22855"/>
                    <a:pt x="22131" y="22855"/>
                  </a:cubicBezTo>
                  <a:cubicBezTo>
                    <a:pt x="21745" y="18089"/>
                    <a:pt x="3817" y="0"/>
                    <a:pt x="3817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15" name="Google Shape;6659;p60">
              <a:extLst>
                <a:ext uri="{FF2B5EF4-FFF2-40B4-BE49-F238E27FC236}">
                  <a16:creationId xmlns:a16="http://schemas.microsoft.com/office/drawing/2014/main" id="{F0C8E84F-A694-3388-1AA3-538726EA5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075" y="2577125"/>
              <a:ext cx="625" cy="1250"/>
            </a:xfrm>
            <a:custGeom>
              <a:avLst/>
              <a:gdLst>
                <a:gd name="T0" fmla="*/ 0 w 25"/>
                <a:gd name="T1" fmla="*/ 49 h 50"/>
                <a:gd name="T2" fmla="*/ 24 w 25"/>
                <a:gd name="T3" fmla="*/ 1 h 50"/>
                <a:gd name="T4" fmla="*/ 0 w 25"/>
                <a:gd name="T5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50" extrusionOk="0">
                  <a:moveTo>
                    <a:pt x="0" y="49"/>
                  </a:moveTo>
                  <a:lnTo>
                    <a:pt x="24" y="1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1F2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60" name="Google Shape;6660;p60">
              <a:extLst>
                <a:ext uri="{FF2B5EF4-FFF2-40B4-BE49-F238E27FC236}">
                  <a16:creationId xmlns:a16="http://schemas.microsoft.com/office/drawing/2014/main" id="{38D5777C-6C53-EBA4-4B97-0D385E8D391F}"/>
                </a:ext>
              </a:extLst>
            </p:cNvPr>
            <p:cNvSpPr/>
            <p:nvPr/>
          </p:nvSpPr>
          <p:spPr>
            <a:xfrm>
              <a:off x="5018816" y="2573666"/>
              <a:ext cx="352329" cy="176185"/>
            </a:xfrm>
            <a:custGeom>
              <a:avLst/>
              <a:gdLst/>
              <a:ahLst/>
              <a:cxnLst/>
              <a:rect l="l" t="t" r="r" b="b"/>
              <a:pathLst>
                <a:path w="14054" h="7045" extrusionOk="0">
                  <a:moveTo>
                    <a:pt x="14044" y="6516"/>
                  </a:moveTo>
                  <a:cubicBezTo>
                    <a:pt x="14053" y="6793"/>
                    <a:pt x="14045" y="6977"/>
                    <a:pt x="14042" y="7029"/>
                  </a:cubicBezTo>
                  <a:lnTo>
                    <a:pt x="14042" y="7029"/>
                  </a:lnTo>
                  <a:cubicBezTo>
                    <a:pt x="14052" y="6858"/>
                    <a:pt x="14051" y="6687"/>
                    <a:pt x="14044" y="6516"/>
                  </a:cubicBezTo>
                  <a:close/>
                  <a:moveTo>
                    <a:pt x="7270" y="0"/>
                  </a:moveTo>
                  <a:cubicBezTo>
                    <a:pt x="1" y="0"/>
                    <a:pt x="500" y="7044"/>
                    <a:pt x="500" y="7044"/>
                  </a:cubicBezTo>
                  <a:cubicBezTo>
                    <a:pt x="484" y="6642"/>
                    <a:pt x="500" y="6239"/>
                    <a:pt x="548" y="5845"/>
                  </a:cubicBezTo>
                  <a:cubicBezTo>
                    <a:pt x="2701" y="6085"/>
                    <a:pt x="4862" y="6204"/>
                    <a:pt x="7022" y="6204"/>
                  </a:cubicBezTo>
                  <a:cubicBezTo>
                    <a:pt x="9272" y="6204"/>
                    <a:pt x="11521" y="6075"/>
                    <a:pt x="13759" y="5820"/>
                  </a:cubicBezTo>
                  <a:lnTo>
                    <a:pt x="14033" y="6295"/>
                  </a:lnTo>
                  <a:cubicBezTo>
                    <a:pt x="14037" y="6369"/>
                    <a:pt x="14041" y="6443"/>
                    <a:pt x="14044" y="6516"/>
                  </a:cubicBezTo>
                  <a:lnTo>
                    <a:pt x="14044" y="6516"/>
                  </a:lnTo>
                  <a:cubicBezTo>
                    <a:pt x="13992" y="4880"/>
                    <a:pt x="13328" y="0"/>
                    <a:pt x="7270" y="0"/>
                  </a:cubicBezTo>
                  <a:close/>
                  <a:moveTo>
                    <a:pt x="14042" y="7029"/>
                  </a:moveTo>
                  <a:cubicBezTo>
                    <a:pt x="14041" y="7034"/>
                    <a:pt x="14041" y="7039"/>
                    <a:pt x="14041" y="7044"/>
                  </a:cubicBezTo>
                  <a:cubicBezTo>
                    <a:pt x="14041" y="7044"/>
                    <a:pt x="14041" y="7039"/>
                    <a:pt x="14042" y="70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60">
              <a:extLst>
                <a:ext uri="{FF2B5EF4-FFF2-40B4-BE49-F238E27FC236}">
                  <a16:creationId xmlns:a16="http://schemas.microsoft.com/office/drawing/2014/main" id="{18A312DF-046C-BFF7-3EF1-C06FEA8AB80E}"/>
                </a:ext>
              </a:extLst>
            </p:cNvPr>
            <p:cNvSpPr/>
            <p:nvPr/>
          </p:nvSpPr>
          <p:spPr>
            <a:xfrm>
              <a:off x="5006120" y="2749851"/>
              <a:ext cx="390418" cy="166663"/>
            </a:xfrm>
            <a:custGeom>
              <a:avLst/>
              <a:gdLst/>
              <a:ahLst/>
              <a:cxnLst/>
              <a:rect l="l" t="t" r="r" b="b"/>
              <a:pathLst>
                <a:path w="15603" h="6699" extrusionOk="0">
                  <a:moveTo>
                    <a:pt x="14572" y="0"/>
                  </a:moveTo>
                  <a:lnTo>
                    <a:pt x="14588" y="24"/>
                  </a:lnTo>
                  <a:cubicBezTo>
                    <a:pt x="12253" y="278"/>
                    <a:pt x="9905" y="405"/>
                    <a:pt x="7557" y="405"/>
                  </a:cubicBezTo>
                  <a:cubicBezTo>
                    <a:pt x="5363" y="405"/>
                    <a:pt x="3168" y="294"/>
                    <a:pt x="983" y="73"/>
                  </a:cubicBezTo>
                  <a:cubicBezTo>
                    <a:pt x="508" y="837"/>
                    <a:pt x="226" y="1699"/>
                    <a:pt x="153" y="2592"/>
                  </a:cubicBezTo>
                  <a:cubicBezTo>
                    <a:pt x="1" y="4186"/>
                    <a:pt x="355" y="6698"/>
                    <a:pt x="1586" y="6698"/>
                  </a:cubicBezTo>
                  <a:cubicBezTo>
                    <a:pt x="1588" y="6698"/>
                    <a:pt x="1589" y="6698"/>
                    <a:pt x="1590" y="6698"/>
                  </a:cubicBezTo>
                  <a:cubicBezTo>
                    <a:pt x="1807" y="6698"/>
                    <a:pt x="2079" y="5905"/>
                    <a:pt x="2279" y="5032"/>
                  </a:cubicBezTo>
                  <a:cubicBezTo>
                    <a:pt x="2327" y="4814"/>
                    <a:pt x="2375" y="4597"/>
                    <a:pt x="2408" y="4379"/>
                  </a:cubicBezTo>
                  <a:cubicBezTo>
                    <a:pt x="2496" y="3945"/>
                    <a:pt x="2552" y="3510"/>
                    <a:pt x="2569" y="3067"/>
                  </a:cubicBezTo>
                  <a:cubicBezTo>
                    <a:pt x="2569" y="1505"/>
                    <a:pt x="3615" y="1175"/>
                    <a:pt x="3615" y="1175"/>
                  </a:cubicBezTo>
                  <a:lnTo>
                    <a:pt x="11996" y="1175"/>
                  </a:lnTo>
                  <a:cubicBezTo>
                    <a:pt x="11996" y="1175"/>
                    <a:pt x="13042" y="1505"/>
                    <a:pt x="13042" y="3067"/>
                  </a:cubicBezTo>
                  <a:cubicBezTo>
                    <a:pt x="13058" y="3510"/>
                    <a:pt x="13115" y="3945"/>
                    <a:pt x="13203" y="4379"/>
                  </a:cubicBezTo>
                  <a:cubicBezTo>
                    <a:pt x="13235" y="4589"/>
                    <a:pt x="13284" y="4806"/>
                    <a:pt x="13332" y="5023"/>
                  </a:cubicBezTo>
                  <a:cubicBezTo>
                    <a:pt x="13533" y="5901"/>
                    <a:pt x="13807" y="6698"/>
                    <a:pt x="14016" y="6698"/>
                  </a:cubicBezTo>
                  <a:cubicBezTo>
                    <a:pt x="15248" y="6698"/>
                    <a:pt x="15602" y="4186"/>
                    <a:pt x="15449" y="2592"/>
                  </a:cubicBezTo>
                  <a:cubicBezTo>
                    <a:pt x="15304" y="1007"/>
                    <a:pt x="14572" y="1"/>
                    <a:pt x="14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60">
              <a:extLst>
                <a:ext uri="{FF2B5EF4-FFF2-40B4-BE49-F238E27FC236}">
                  <a16:creationId xmlns:a16="http://schemas.microsoft.com/office/drawing/2014/main" id="{BA7546A9-54EE-EF38-3271-54AE07877A87}"/>
                </a:ext>
              </a:extLst>
            </p:cNvPr>
            <p:cNvSpPr/>
            <p:nvPr/>
          </p:nvSpPr>
          <p:spPr>
            <a:xfrm>
              <a:off x="5029926" y="2719694"/>
              <a:ext cx="341219" cy="39681"/>
            </a:xfrm>
            <a:custGeom>
              <a:avLst/>
              <a:gdLst/>
              <a:ahLst/>
              <a:cxnLst/>
              <a:rect l="l" t="t" r="r" b="b"/>
              <a:pathLst>
                <a:path w="13614" h="1630" extrusionOk="0">
                  <a:moveTo>
                    <a:pt x="13308" y="0"/>
                  </a:moveTo>
                  <a:cubicBezTo>
                    <a:pt x="11079" y="258"/>
                    <a:pt x="8839" y="387"/>
                    <a:pt x="6599" y="387"/>
                  </a:cubicBezTo>
                  <a:cubicBezTo>
                    <a:pt x="4430" y="387"/>
                    <a:pt x="2260" y="266"/>
                    <a:pt x="97" y="25"/>
                  </a:cubicBezTo>
                  <a:cubicBezTo>
                    <a:pt x="49" y="427"/>
                    <a:pt x="33" y="822"/>
                    <a:pt x="49" y="1224"/>
                  </a:cubicBezTo>
                  <a:lnTo>
                    <a:pt x="1" y="1297"/>
                  </a:lnTo>
                  <a:cubicBezTo>
                    <a:pt x="2186" y="1518"/>
                    <a:pt x="4381" y="1629"/>
                    <a:pt x="6576" y="1629"/>
                  </a:cubicBezTo>
                  <a:cubicBezTo>
                    <a:pt x="8925" y="1629"/>
                    <a:pt x="11275" y="1502"/>
                    <a:pt x="13614" y="1248"/>
                  </a:cubicBezTo>
                  <a:lnTo>
                    <a:pt x="13590" y="1224"/>
                  </a:lnTo>
                  <a:cubicBezTo>
                    <a:pt x="13606" y="975"/>
                    <a:pt x="13598" y="725"/>
                    <a:pt x="13582" y="475"/>
                  </a:cubicBezTo>
                  <a:lnTo>
                    <a:pt x="13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19" name="Google Shape;6663;p60">
              <a:extLst>
                <a:ext uri="{FF2B5EF4-FFF2-40B4-BE49-F238E27FC236}">
                  <a16:creationId xmlns:a16="http://schemas.microsoft.com/office/drawing/2014/main" id="{EAF4BB9E-A1D0-7548-C960-49C64C08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550" y="3838625"/>
              <a:ext cx="709250" cy="170700"/>
            </a:xfrm>
            <a:custGeom>
              <a:avLst/>
              <a:gdLst>
                <a:gd name="T0" fmla="*/ 1 w 28370"/>
                <a:gd name="T1" fmla="*/ 0 h 6828"/>
                <a:gd name="T2" fmla="*/ 1 w 28370"/>
                <a:gd name="T3" fmla="*/ 6827 h 6828"/>
                <a:gd name="T4" fmla="*/ 28370 w 28370"/>
                <a:gd name="T5" fmla="*/ 6827 h 6828"/>
                <a:gd name="T6" fmla="*/ 28370 w 28370"/>
                <a:gd name="T7" fmla="*/ 0 h 6828"/>
                <a:gd name="T8" fmla="*/ 1 w 28370"/>
                <a:gd name="T9" fmla="*/ 0 h 6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70" h="6828" extrusionOk="0">
                  <a:moveTo>
                    <a:pt x="1" y="0"/>
                  </a:moveTo>
                  <a:lnTo>
                    <a:pt x="1" y="6827"/>
                  </a:lnTo>
                  <a:lnTo>
                    <a:pt x="28370" y="6827"/>
                  </a:lnTo>
                  <a:lnTo>
                    <a:pt x="2837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0" name="Google Shape;6664;p60">
              <a:extLst>
                <a:ext uri="{FF2B5EF4-FFF2-40B4-BE49-F238E27FC236}">
                  <a16:creationId xmlns:a16="http://schemas.microsoft.com/office/drawing/2014/main" id="{5D13D8EE-4B33-5B78-9CE1-0098606DD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550" y="4054975"/>
              <a:ext cx="709250" cy="170900"/>
            </a:xfrm>
            <a:custGeom>
              <a:avLst/>
              <a:gdLst>
                <a:gd name="T0" fmla="*/ 1 w 28370"/>
                <a:gd name="T1" fmla="*/ 0 h 6836"/>
                <a:gd name="T2" fmla="*/ 1 w 28370"/>
                <a:gd name="T3" fmla="*/ 6835 h 6836"/>
                <a:gd name="T4" fmla="*/ 28370 w 28370"/>
                <a:gd name="T5" fmla="*/ 6835 h 6836"/>
                <a:gd name="T6" fmla="*/ 28370 w 28370"/>
                <a:gd name="T7" fmla="*/ 0 h 6836"/>
                <a:gd name="T8" fmla="*/ 1 w 28370"/>
                <a:gd name="T9" fmla="*/ 0 h 6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70" h="6836" extrusionOk="0">
                  <a:moveTo>
                    <a:pt x="1" y="0"/>
                  </a:moveTo>
                  <a:lnTo>
                    <a:pt x="1" y="6835"/>
                  </a:lnTo>
                  <a:lnTo>
                    <a:pt x="28370" y="6835"/>
                  </a:lnTo>
                  <a:lnTo>
                    <a:pt x="2837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1" name="Google Shape;6665;p60">
              <a:extLst>
                <a:ext uri="{FF2B5EF4-FFF2-40B4-BE49-F238E27FC236}">
                  <a16:creationId xmlns:a16="http://schemas.microsoft.com/office/drawing/2014/main" id="{72504CCC-489A-F344-74AA-898C56105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150" y="3107450"/>
              <a:ext cx="219600" cy="271525"/>
            </a:xfrm>
            <a:custGeom>
              <a:avLst/>
              <a:gdLst>
                <a:gd name="T0" fmla="*/ 4670 w 8784"/>
                <a:gd name="T1" fmla="*/ 1 h 10861"/>
                <a:gd name="T2" fmla="*/ 0 w 8784"/>
                <a:gd name="T3" fmla="*/ 2230 h 10861"/>
                <a:gd name="T4" fmla="*/ 4122 w 8784"/>
                <a:gd name="T5" fmla="*/ 10860 h 10861"/>
                <a:gd name="T6" fmla="*/ 8783 w 8784"/>
                <a:gd name="T7" fmla="*/ 8630 h 10861"/>
                <a:gd name="T8" fmla="*/ 4670 w 8784"/>
                <a:gd name="T9" fmla="*/ 1 h 10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4" h="10861" extrusionOk="0">
                  <a:moveTo>
                    <a:pt x="4670" y="1"/>
                  </a:moveTo>
                  <a:lnTo>
                    <a:pt x="0" y="2230"/>
                  </a:lnTo>
                  <a:lnTo>
                    <a:pt x="4122" y="10860"/>
                  </a:lnTo>
                  <a:lnTo>
                    <a:pt x="8783" y="8630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2" name="Google Shape;6666;p60">
              <a:extLst>
                <a:ext uri="{FF2B5EF4-FFF2-40B4-BE49-F238E27FC236}">
                  <a16:creationId xmlns:a16="http://schemas.microsoft.com/office/drawing/2014/main" id="{4352E007-5ED6-BA4B-7BB8-DD71B5777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575" y="3056725"/>
              <a:ext cx="65625" cy="101675"/>
            </a:xfrm>
            <a:custGeom>
              <a:avLst/>
              <a:gdLst>
                <a:gd name="T0" fmla="*/ 886 w 2625"/>
                <a:gd name="T1" fmla="*/ 1 h 4067"/>
                <a:gd name="T2" fmla="*/ 0 w 2625"/>
                <a:gd name="T3" fmla="*/ 419 h 4067"/>
                <a:gd name="T4" fmla="*/ 1739 w 2625"/>
                <a:gd name="T5" fmla="*/ 4066 h 4067"/>
                <a:gd name="T6" fmla="*/ 2625 w 2625"/>
                <a:gd name="T7" fmla="*/ 3640 h 4067"/>
                <a:gd name="T8" fmla="*/ 886 w 2625"/>
                <a:gd name="T9" fmla="*/ 1 h 4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5" h="4067" extrusionOk="0">
                  <a:moveTo>
                    <a:pt x="886" y="1"/>
                  </a:moveTo>
                  <a:lnTo>
                    <a:pt x="0" y="419"/>
                  </a:lnTo>
                  <a:lnTo>
                    <a:pt x="1739" y="4066"/>
                  </a:lnTo>
                  <a:lnTo>
                    <a:pt x="2625" y="3640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3" name="Google Shape;6667;p60">
              <a:extLst>
                <a:ext uri="{FF2B5EF4-FFF2-40B4-BE49-F238E27FC236}">
                  <a16:creationId xmlns:a16="http://schemas.microsoft.com/office/drawing/2014/main" id="{D2EE6385-1C0F-7533-348B-D1CE501AA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100" y="3135625"/>
              <a:ext cx="88175" cy="49125"/>
            </a:xfrm>
            <a:custGeom>
              <a:avLst/>
              <a:gdLst>
                <a:gd name="T0" fmla="*/ 3366 w 3527"/>
                <a:gd name="T1" fmla="*/ 1 h 1965"/>
                <a:gd name="T2" fmla="*/ 1 w 3527"/>
                <a:gd name="T3" fmla="*/ 1611 h 1965"/>
                <a:gd name="T4" fmla="*/ 170 w 3527"/>
                <a:gd name="T5" fmla="*/ 1965 h 1965"/>
                <a:gd name="T6" fmla="*/ 3527 w 3527"/>
                <a:gd name="T7" fmla="*/ 355 h 1965"/>
                <a:gd name="T8" fmla="*/ 3366 w 3527"/>
                <a:gd name="T9" fmla="*/ 1 h 1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7" h="1965" extrusionOk="0">
                  <a:moveTo>
                    <a:pt x="3366" y="1"/>
                  </a:moveTo>
                  <a:lnTo>
                    <a:pt x="1" y="1611"/>
                  </a:lnTo>
                  <a:lnTo>
                    <a:pt x="170" y="1965"/>
                  </a:lnTo>
                  <a:lnTo>
                    <a:pt x="3527" y="355"/>
                  </a:lnTo>
                  <a:lnTo>
                    <a:pt x="3366" y="1"/>
                  </a:lnTo>
                  <a:close/>
                </a:path>
              </a:pathLst>
            </a:custGeom>
            <a:solidFill>
              <a:srgbClr val="E7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4" name="Google Shape;6668;p60">
              <a:extLst>
                <a:ext uri="{FF2B5EF4-FFF2-40B4-BE49-F238E27FC236}">
                  <a16:creationId xmlns:a16="http://schemas.microsoft.com/office/drawing/2014/main" id="{903E7683-0886-B835-9F4B-AF06DC095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8175" y="3154350"/>
              <a:ext cx="88175" cy="48925"/>
            </a:xfrm>
            <a:custGeom>
              <a:avLst/>
              <a:gdLst>
                <a:gd name="T0" fmla="*/ 3357 w 3527"/>
                <a:gd name="T1" fmla="*/ 0 h 1957"/>
                <a:gd name="T2" fmla="*/ 0 w 3527"/>
                <a:gd name="T3" fmla="*/ 1602 h 1957"/>
                <a:gd name="T4" fmla="*/ 161 w 3527"/>
                <a:gd name="T5" fmla="*/ 1956 h 1957"/>
                <a:gd name="T6" fmla="*/ 3526 w 3527"/>
                <a:gd name="T7" fmla="*/ 346 h 1957"/>
                <a:gd name="T8" fmla="*/ 3357 w 3527"/>
                <a:gd name="T9" fmla="*/ 0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7" h="1957" extrusionOk="0">
                  <a:moveTo>
                    <a:pt x="3357" y="0"/>
                  </a:moveTo>
                  <a:lnTo>
                    <a:pt x="0" y="1602"/>
                  </a:lnTo>
                  <a:lnTo>
                    <a:pt x="161" y="1956"/>
                  </a:lnTo>
                  <a:lnTo>
                    <a:pt x="3526" y="346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E7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5" name="Google Shape;6669;p60">
              <a:extLst>
                <a:ext uri="{FF2B5EF4-FFF2-40B4-BE49-F238E27FC236}">
                  <a16:creationId xmlns:a16="http://schemas.microsoft.com/office/drawing/2014/main" id="{47DC202E-8E56-C6D2-E9F9-32FF99898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025" y="3172850"/>
              <a:ext cx="88175" cy="48950"/>
            </a:xfrm>
            <a:custGeom>
              <a:avLst/>
              <a:gdLst>
                <a:gd name="T0" fmla="*/ 3357 w 3527"/>
                <a:gd name="T1" fmla="*/ 1 h 1958"/>
                <a:gd name="T2" fmla="*/ 0 w 3527"/>
                <a:gd name="T3" fmla="*/ 1603 h 1958"/>
                <a:gd name="T4" fmla="*/ 169 w 3527"/>
                <a:gd name="T5" fmla="*/ 1957 h 1958"/>
                <a:gd name="T6" fmla="*/ 3526 w 3527"/>
                <a:gd name="T7" fmla="*/ 355 h 1958"/>
                <a:gd name="T8" fmla="*/ 3357 w 3527"/>
                <a:gd name="T9" fmla="*/ 1 h 1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7" h="1958" extrusionOk="0">
                  <a:moveTo>
                    <a:pt x="3357" y="1"/>
                  </a:moveTo>
                  <a:lnTo>
                    <a:pt x="0" y="1603"/>
                  </a:lnTo>
                  <a:lnTo>
                    <a:pt x="169" y="1957"/>
                  </a:lnTo>
                  <a:lnTo>
                    <a:pt x="3526" y="355"/>
                  </a:lnTo>
                  <a:lnTo>
                    <a:pt x="3357" y="1"/>
                  </a:lnTo>
                  <a:close/>
                </a:path>
              </a:pathLst>
            </a:custGeom>
            <a:solidFill>
              <a:srgbClr val="E7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6" name="Google Shape;6670;p60">
              <a:extLst>
                <a:ext uri="{FF2B5EF4-FFF2-40B4-BE49-F238E27FC236}">
                  <a16:creationId xmlns:a16="http://schemas.microsoft.com/office/drawing/2014/main" id="{B5B5F09A-C75C-11AB-73B4-593855ADC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875" y="3191375"/>
              <a:ext cx="88175" cy="48925"/>
            </a:xfrm>
            <a:custGeom>
              <a:avLst/>
              <a:gdLst>
                <a:gd name="T0" fmla="*/ 3357 w 3527"/>
                <a:gd name="T1" fmla="*/ 0 h 1957"/>
                <a:gd name="T2" fmla="*/ 1 w 3527"/>
                <a:gd name="T3" fmla="*/ 1603 h 1957"/>
                <a:gd name="T4" fmla="*/ 170 w 3527"/>
                <a:gd name="T5" fmla="*/ 1957 h 1957"/>
                <a:gd name="T6" fmla="*/ 3527 w 3527"/>
                <a:gd name="T7" fmla="*/ 355 h 1957"/>
                <a:gd name="T8" fmla="*/ 3357 w 3527"/>
                <a:gd name="T9" fmla="*/ 0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7" h="1957" extrusionOk="0">
                  <a:moveTo>
                    <a:pt x="3357" y="0"/>
                  </a:moveTo>
                  <a:lnTo>
                    <a:pt x="1" y="1603"/>
                  </a:lnTo>
                  <a:lnTo>
                    <a:pt x="170" y="1957"/>
                  </a:lnTo>
                  <a:lnTo>
                    <a:pt x="3527" y="355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E7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7" name="Google Shape;6671;p60">
              <a:extLst>
                <a:ext uri="{FF2B5EF4-FFF2-40B4-BE49-F238E27FC236}">
                  <a16:creationId xmlns:a16="http://schemas.microsoft.com/office/drawing/2014/main" id="{228A6CBF-D2FF-2201-81E7-3ACB8433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853" y="2770853"/>
              <a:ext cx="508000" cy="379400"/>
            </a:xfrm>
            <a:custGeom>
              <a:avLst/>
              <a:gdLst>
                <a:gd name="T0" fmla="*/ 19579 w 20320"/>
                <a:gd name="T1" fmla="*/ 1 h 15176"/>
                <a:gd name="T2" fmla="*/ 1 w 20320"/>
                <a:gd name="T3" fmla="*/ 14145 h 15176"/>
                <a:gd name="T4" fmla="*/ 742 w 20320"/>
                <a:gd name="T5" fmla="*/ 15176 h 15176"/>
                <a:gd name="T6" fmla="*/ 20320 w 20320"/>
                <a:gd name="T7" fmla="*/ 1031 h 15176"/>
                <a:gd name="T8" fmla="*/ 19579 w 20320"/>
                <a:gd name="T9" fmla="*/ 1 h 15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20" h="15176" extrusionOk="0">
                  <a:moveTo>
                    <a:pt x="19579" y="1"/>
                  </a:moveTo>
                  <a:lnTo>
                    <a:pt x="1" y="14145"/>
                  </a:lnTo>
                  <a:lnTo>
                    <a:pt x="742" y="15176"/>
                  </a:lnTo>
                  <a:lnTo>
                    <a:pt x="20320" y="1031"/>
                  </a:lnTo>
                  <a:lnTo>
                    <a:pt x="195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8" name="Google Shape;6672;p60">
              <a:extLst>
                <a:ext uri="{FF2B5EF4-FFF2-40B4-BE49-F238E27FC236}">
                  <a16:creationId xmlns:a16="http://schemas.microsoft.com/office/drawing/2014/main" id="{C11C489A-540E-8968-0229-68C42777B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484" y="3121506"/>
              <a:ext cx="367525" cy="325650"/>
            </a:xfrm>
            <a:custGeom>
              <a:avLst/>
              <a:gdLst>
                <a:gd name="T0" fmla="*/ 11247 w 14701"/>
                <a:gd name="T1" fmla="*/ 0 h 13026"/>
                <a:gd name="T2" fmla="*/ 1 w 14701"/>
                <a:gd name="T3" fmla="*/ 8123 h 13026"/>
                <a:gd name="T4" fmla="*/ 3543 w 14701"/>
                <a:gd name="T5" fmla="*/ 13026 h 13026"/>
                <a:gd name="T6" fmla="*/ 14515 w 14701"/>
                <a:gd name="T7" fmla="*/ 5096 h 13026"/>
                <a:gd name="T8" fmla="*/ 14515 w 14701"/>
                <a:gd name="T9" fmla="*/ 5088 h 13026"/>
                <a:gd name="T10" fmla="*/ 14596 w 14701"/>
                <a:gd name="T11" fmla="*/ 4629 h 13026"/>
                <a:gd name="T12" fmla="*/ 11247 w 14701"/>
                <a:gd name="T13" fmla="*/ 0 h 1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01" h="13026" extrusionOk="0">
                  <a:moveTo>
                    <a:pt x="11247" y="0"/>
                  </a:moveTo>
                  <a:lnTo>
                    <a:pt x="1" y="8123"/>
                  </a:lnTo>
                  <a:lnTo>
                    <a:pt x="3543" y="13026"/>
                  </a:lnTo>
                  <a:lnTo>
                    <a:pt x="14515" y="5096"/>
                  </a:lnTo>
                  <a:lnTo>
                    <a:pt x="14515" y="5088"/>
                  </a:lnTo>
                  <a:cubicBezTo>
                    <a:pt x="14668" y="4984"/>
                    <a:pt x="14701" y="4774"/>
                    <a:pt x="14596" y="4629"/>
                  </a:cubicBezTo>
                  <a:lnTo>
                    <a:pt x="112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29" name="Google Shape;6673;p60">
              <a:extLst>
                <a:ext uri="{FF2B5EF4-FFF2-40B4-BE49-F238E27FC236}">
                  <a16:creationId xmlns:a16="http://schemas.microsoft.com/office/drawing/2014/main" id="{CDB1F97D-2835-B770-791E-6FC37B80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028" y="3009003"/>
              <a:ext cx="253400" cy="197150"/>
            </a:xfrm>
            <a:custGeom>
              <a:avLst/>
              <a:gdLst>
                <a:gd name="T0" fmla="*/ 9234 w 10136"/>
                <a:gd name="T1" fmla="*/ 0 h 7886"/>
                <a:gd name="T2" fmla="*/ 9194 w 10136"/>
                <a:gd name="T3" fmla="*/ 14 h 7886"/>
                <a:gd name="T4" fmla="*/ 41 w 10136"/>
                <a:gd name="T5" fmla="*/ 6624 h 7886"/>
                <a:gd name="T6" fmla="*/ 25 w 10136"/>
                <a:gd name="T7" fmla="*/ 6728 h 7886"/>
                <a:gd name="T8" fmla="*/ 846 w 10136"/>
                <a:gd name="T9" fmla="*/ 7856 h 7886"/>
                <a:gd name="T10" fmla="*/ 902 w 10136"/>
                <a:gd name="T11" fmla="*/ 7886 h 7886"/>
                <a:gd name="T12" fmla="*/ 942 w 10136"/>
                <a:gd name="T13" fmla="*/ 7872 h 7886"/>
                <a:gd name="T14" fmla="*/ 10096 w 10136"/>
                <a:gd name="T15" fmla="*/ 1262 h 7886"/>
                <a:gd name="T16" fmla="*/ 10112 w 10136"/>
                <a:gd name="T17" fmla="*/ 1166 h 7886"/>
                <a:gd name="T18" fmla="*/ 9291 w 10136"/>
                <a:gd name="T19" fmla="*/ 31 h 7886"/>
                <a:gd name="T20" fmla="*/ 9234 w 10136"/>
                <a:gd name="T21" fmla="*/ 0 h 7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36" h="7886" extrusionOk="0">
                  <a:moveTo>
                    <a:pt x="9234" y="0"/>
                  </a:moveTo>
                  <a:cubicBezTo>
                    <a:pt x="9221" y="0"/>
                    <a:pt x="9207" y="5"/>
                    <a:pt x="9194" y="14"/>
                  </a:cubicBezTo>
                  <a:lnTo>
                    <a:pt x="41" y="6624"/>
                  </a:lnTo>
                  <a:cubicBezTo>
                    <a:pt x="9" y="6648"/>
                    <a:pt x="0" y="6696"/>
                    <a:pt x="25" y="6728"/>
                  </a:cubicBezTo>
                  <a:lnTo>
                    <a:pt x="846" y="7856"/>
                  </a:lnTo>
                  <a:cubicBezTo>
                    <a:pt x="860" y="7875"/>
                    <a:pt x="881" y="7886"/>
                    <a:pt x="902" y="7886"/>
                  </a:cubicBezTo>
                  <a:cubicBezTo>
                    <a:pt x="916" y="7886"/>
                    <a:pt x="930" y="7881"/>
                    <a:pt x="942" y="7872"/>
                  </a:cubicBezTo>
                  <a:lnTo>
                    <a:pt x="10096" y="1262"/>
                  </a:lnTo>
                  <a:cubicBezTo>
                    <a:pt x="10128" y="1238"/>
                    <a:pt x="10136" y="1190"/>
                    <a:pt x="10112" y="1166"/>
                  </a:cubicBezTo>
                  <a:lnTo>
                    <a:pt x="9291" y="31"/>
                  </a:lnTo>
                  <a:cubicBezTo>
                    <a:pt x="9276" y="11"/>
                    <a:pt x="9255" y="0"/>
                    <a:pt x="9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30" name="Google Shape;6674;p60">
              <a:extLst>
                <a:ext uri="{FF2B5EF4-FFF2-40B4-BE49-F238E27FC236}">
                  <a16:creationId xmlns:a16="http://schemas.microsoft.com/office/drawing/2014/main" id="{83611DD1-A7E1-1D80-8746-184C82719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300" y="3322200"/>
              <a:ext cx="949750" cy="818325"/>
            </a:xfrm>
            <a:custGeom>
              <a:avLst/>
              <a:gdLst>
                <a:gd name="T0" fmla="*/ 34456 w 37990"/>
                <a:gd name="T1" fmla="*/ 0 h 32733"/>
                <a:gd name="T2" fmla="*/ 17679 w 37990"/>
                <a:gd name="T3" fmla="*/ 12124 h 32733"/>
                <a:gd name="T4" fmla="*/ 17131 w 37990"/>
                <a:gd name="T5" fmla="*/ 15296 h 32733"/>
                <a:gd name="T6" fmla="*/ 242 w 37990"/>
                <a:gd name="T7" fmla="*/ 27500 h 32733"/>
                <a:gd name="T8" fmla="*/ 6859 w 37990"/>
                <a:gd name="T9" fmla="*/ 32733 h 32733"/>
                <a:gd name="T10" fmla="*/ 19965 w 37990"/>
                <a:gd name="T11" fmla="*/ 19804 h 32733"/>
                <a:gd name="T12" fmla="*/ 25600 w 37990"/>
                <a:gd name="T13" fmla="*/ 13847 h 32733"/>
                <a:gd name="T14" fmla="*/ 37990 w 37990"/>
                <a:gd name="T15" fmla="*/ 4895 h 32733"/>
                <a:gd name="T16" fmla="*/ 34456 w 37990"/>
                <a:gd name="T17" fmla="*/ 0 h 32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990" h="32733" extrusionOk="0">
                  <a:moveTo>
                    <a:pt x="34456" y="0"/>
                  </a:moveTo>
                  <a:lnTo>
                    <a:pt x="17679" y="12124"/>
                  </a:lnTo>
                  <a:cubicBezTo>
                    <a:pt x="17679" y="12124"/>
                    <a:pt x="18637" y="13847"/>
                    <a:pt x="17131" y="15296"/>
                  </a:cubicBezTo>
                  <a:cubicBezTo>
                    <a:pt x="15618" y="16753"/>
                    <a:pt x="483" y="27243"/>
                    <a:pt x="242" y="27500"/>
                  </a:cubicBezTo>
                  <a:cubicBezTo>
                    <a:pt x="0" y="27750"/>
                    <a:pt x="3092" y="31533"/>
                    <a:pt x="6859" y="32733"/>
                  </a:cubicBezTo>
                  <a:cubicBezTo>
                    <a:pt x="6859" y="32733"/>
                    <a:pt x="14773" y="29489"/>
                    <a:pt x="19965" y="19804"/>
                  </a:cubicBezTo>
                  <a:cubicBezTo>
                    <a:pt x="19965" y="19804"/>
                    <a:pt x="22050" y="16407"/>
                    <a:pt x="25600" y="13847"/>
                  </a:cubicBezTo>
                  <a:lnTo>
                    <a:pt x="37990" y="4895"/>
                  </a:lnTo>
                  <a:lnTo>
                    <a:pt x="34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75" name="Google Shape;6675;p60">
              <a:extLst>
                <a:ext uri="{FF2B5EF4-FFF2-40B4-BE49-F238E27FC236}">
                  <a16:creationId xmlns:a16="http://schemas.microsoft.com/office/drawing/2014/main" id="{1B23F42A-C652-071E-200A-7CE684AC99E2}"/>
                </a:ext>
              </a:extLst>
            </p:cNvPr>
            <p:cNvSpPr/>
            <p:nvPr/>
          </p:nvSpPr>
          <p:spPr>
            <a:xfrm>
              <a:off x="5358448" y="3395866"/>
              <a:ext cx="272975" cy="193646"/>
            </a:xfrm>
            <a:custGeom>
              <a:avLst/>
              <a:gdLst/>
              <a:ahLst/>
              <a:cxnLst/>
              <a:rect l="l" t="t" r="r" b="b"/>
              <a:pathLst>
                <a:path w="10950" h="7802" extrusionOk="0">
                  <a:moveTo>
                    <a:pt x="4541" y="0"/>
                  </a:moveTo>
                  <a:lnTo>
                    <a:pt x="1" y="3285"/>
                  </a:lnTo>
                  <a:cubicBezTo>
                    <a:pt x="4219" y="7753"/>
                    <a:pt x="6497" y="7801"/>
                    <a:pt x="6497" y="7801"/>
                  </a:cubicBezTo>
                  <a:lnTo>
                    <a:pt x="10949" y="4581"/>
                  </a:lnTo>
                  <a:cubicBezTo>
                    <a:pt x="6505" y="2858"/>
                    <a:pt x="4541" y="0"/>
                    <a:pt x="45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32" name="Google Shape;6676;p60">
              <a:extLst>
                <a:ext uri="{FF2B5EF4-FFF2-40B4-BE49-F238E27FC236}">
                  <a16:creationId xmlns:a16="http://schemas.microsoft.com/office/drawing/2014/main" id="{7EBA032E-E549-8356-74B2-8EF4A0367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725" y="3521850"/>
              <a:ext cx="193250" cy="168675"/>
            </a:xfrm>
            <a:custGeom>
              <a:avLst/>
              <a:gdLst>
                <a:gd name="T0" fmla="*/ 6433 w 7730"/>
                <a:gd name="T1" fmla="*/ 0 h 6747"/>
                <a:gd name="T2" fmla="*/ 5990 w 7730"/>
                <a:gd name="T3" fmla="*/ 322 h 6747"/>
                <a:gd name="T4" fmla="*/ 6683 w 7730"/>
                <a:gd name="T5" fmla="*/ 1272 h 6747"/>
                <a:gd name="T6" fmla="*/ 6377 w 7730"/>
                <a:gd name="T7" fmla="*/ 3148 h 6747"/>
                <a:gd name="T8" fmla="*/ 2512 w 7730"/>
                <a:gd name="T9" fmla="*/ 5941 h 6747"/>
                <a:gd name="T10" fmla="*/ 1725 w 7730"/>
                <a:gd name="T11" fmla="*/ 6196 h 6747"/>
                <a:gd name="T12" fmla="*/ 637 w 7730"/>
                <a:gd name="T13" fmla="*/ 5643 h 6747"/>
                <a:gd name="T14" fmla="*/ 444 w 7730"/>
                <a:gd name="T15" fmla="*/ 5386 h 6747"/>
                <a:gd name="T16" fmla="*/ 1 w 7730"/>
                <a:gd name="T17" fmla="*/ 5700 h 6747"/>
                <a:gd name="T18" fmla="*/ 194 w 7730"/>
                <a:gd name="T19" fmla="*/ 5965 h 6747"/>
                <a:gd name="T20" fmla="*/ 1722 w 7730"/>
                <a:gd name="T21" fmla="*/ 6746 h 6747"/>
                <a:gd name="T22" fmla="*/ 2826 w 7730"/>
                <a:gd name="T23" fmla="*/ 6392 h 6747"/>
                <a:gd name="T24" fmla="*/ 6699 w 7730"/>
                <a:gd name="T25" fmla="*/ 3591 h 6747"/>
                <a:gd name="T26" fmla="*/ 7125 w 7730"/>
                <a:gd name="T27" fmla="*/ 958 h 6747"/>
                <a:gd name="T28" fmla="*/ 6433 w 7730"/>
                <a:gd name="T29" fmla="*/ 0 h 6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30" h="6747" extrusionOk="0">
                  <a:moveTo>
                    <a:pt x="6433" y="0"/>
                  </a:moveTo>
                  <a:lnTo>
                    <a:pt x="5990" y="322"/>
                  </a:lnTo>
                  <a:lnTo>
                    <a:pt x="6683" y="1272"/>
                  </a:lnTo>
                  <a:cubicBezTo>
                    <a:pt x="7117" y="1876"/>
                    <a:pt x="6980" y="2713"/>
                    <a:pt x="6377" y="3148"/>
                  </a:cubicBezTo>
                  <a:lnTo>
                    <a:pt x="2512" y="5941"/>
                  </a:lnTo>
                  <a:cubicBezTo>
                    <a:pt x="2274" y="6113"/>
                    <a:pt x="1998" y="6196"/>
                    <a:pt x="1725" y="6196"/>
                  </a:cubicBezTo>
                  <a:cubicBezTo>
                    <a:pt x="1309" y="6196"/>
                    <a:pt x="899" y="6003"/>
                    <a:pt x="637" y="5643"/>
                  </a:cubicBezTo>
                  <a:lnTo>
                    <a:pt x="444" y="5386"/>
                  </a:lnTo>
                  <a:lnTo>
                    <a:pt x="1" y="5700"/>
                  </a:lnTo>
                  <a:lnTo>
                    <a:pt x="194" y="5965"/>
                  </a:lnTo>
                  <a:cubicBezTo>
                    <a:pt x="559" y="6476"/>
                    <a:pt x="1136" y="6746"/>
                    <a:pt x="1722" y="6746"/>
                  </a:cubicBezTo>
                  <a:cubicBezTo>
                    <a:pt x="2105" y="6746"/>
                    <a:pt x="2492" y="6631"/>
                    <a:pt x="2826" y="6392"/>
                  </a:cubicBezTo>
                  <a:lnTo>
                    <a:pt x="6699" y="3591"/>
                  </a:lnTo>
                  <a:cubicBezTo>
                    <a:pt x="7544" y="2979"/>
                    <a:pt x="7729" y="1803"/>
                    <a:pt x="7125" y="958"/>
                  </a:cubicBezTo>
                  <a:lnTo>
                    <a:pt x="64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77" name="Google Shape;6677;p60">
              <a:extLst>
                <a:ext uri="{FF2B5EF4-FFF2-40B4-BE49-F238E27FC236}">
                  <a16:creationId xmlns:a16="http://schemas.microsoft.com/office/drawing/2014/main" id="{7EE1FAEB-7FA2-94AD-6334-1559F80B338C}"/>
                </a:ext>
              </a:extLst>
            </p:cNvPr>
            <p:cNvSpPr/>
            <p:nvPr/>
          </p:nvSpPr>
          <p:spPr>
            <a:xfrm>
              <a:off x="5156892" y="3594272"/>
              <a:ext cx="61895" cy="47618"/>
            </a:xfrm>
            <a:custGeom>
              <a:avLst/>
              <a:gdLst/>
              <a:ahLst/>
              <a:cxnLst/>
              <a:rect l="l" t="t" r="r" b="b"/>
              <a:pathLst>
                <a:path w="2488" h="1917" extrusionOk="0">
                  <a:moveTo>
                    <a:pt x="902" y="0"/>
                  </a:moveTo>
                  <a:lnTo>
                    <a:pt x="0" y="1127"/>
                  </a:lnTo>
                  <a:lnTo>
                    <a:pt x="878" y="1916"/>
                  </a:lnTo>
                  <a:lnTo>
                    <a:pt x="2488" y="757"/>
                  </a:lnTo>
                  <a:lnTo>
                    <a:pt x="2303" y="507"/>
                  </a:lnTo>
                  <a:cubicBezTo>
                    <a:pt x="2120" y="613"/>
                    <a:pt x="1954" y="656"/>
                    <a:pt x="1805" y="656"/>
                  </a:cubicBezTo>
                  <a:cubicBezTo>
                    <a:pt x="1219" y="656"/>
                    <a:pt x="902" y="0"/>
                    <a:pt x="9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60">
              <a:extLst>
                <a:ext uri="{FF2B5EF4-FFF2-40B4-BE49-F238E27FC236}">
                  <a16:creationId xmlns:a16="http://schemas.microsoft.com/office/drawing/2014/main" id="{648F75C1-CFCF-6E56-0D7C-0B4768BA02F8}"/>
                </a:ext>
              </a:extLst>
            </p:cNvPr>
            <p:cNvSpPr/>
            <p:nvPr/>
          </p:nvSpPr>
          <p:spPr>
            <a:xfrm>
              <a:off x="6042474" y="2741915"/>
              <a:ext cx="38090" cy="57141"/>
            </a:xfrm>
            <a:custGeom>
              <a:avLst/>
              <a:gdLst/>
              <a:ahLst/>
              <a:cxnLst/>
              <a:rect l="l" t="t" r="r" b="b"/>
              <a:pathLst>
                <a:path w="1539" h="2319" extrusionOk="0">
                  <a:moveTo>
                    <a:pt x="693" y="1"/>
                  </a:moveTo>
                  <a:lnTo>
                    <a:pt x="1" y="2319"/>
                  </a:lnTo>
                  <a:lnTo>
                    <a:pt x="1" y="2319"/>
                  </a:lnTo>
                  <a:lnTo>
                    <a:pt x="1538" y="1176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35" name="Google Shape;6679;p60">
              <a:extLst>
                <a:ext uri="{FF2B5EF4-FFF2-40B4-BE49-F238E27FC236}">
                  <a16:creationId xmlns:a16="http://schemas.microsoft.com/office/drawing/2014/main" id="{5F890FDD-2984-7626-01E1-CC18DFDF4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625" y="3206275"/>
              <a:ext cx="208725" cy="263050"/>
            </a:xfrm>
            <a:custGeom>
              <a:avLst/>
              <a:gdLst>
                <a:gd name="T0" fmla="*/ 4275 w 8349"/>
                <a:gd name="T1" fmla="*/ 0 h 10522"/>
                <a:gd name="T2" fmla="*/ 178 w 8349"/>
                <a:gd name="T3" fmla="*/ 4041 h 10522"/>
                <a:gd name="T4" fmla="*/ 4420 w 8349"/>
                <a:gd name="T5" fmla="*/ 10522 h 10522"/>
                <a:gd name="T6" fmla="*/ 8164 w 8349"/>
                <a:gd name="T7" fmla="*/ 7503 h 10522"/>
                <a:gd name="T8" fmla="*/ 7375 w 8349"/>
                <a:gd name="T9" fmla="*/ 3824 h 10522"/>
                <a:gd name="T10" fmla="*/ 4275 w 8349"/>
                <a:gd name="T11" fmla="*/ 0 h 10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49" h="10522" extrusionOk="0">
                  <a:moveTo>
                    <a:pt x="4275" y="0"/>
                  </a:moveTo>
                  <a:cubicBezTo>
                    <a:pt x="4275" y="0"/>
                    <a:pt x="1" y="1844"/>
                    <a:pt x="178" y="4041"/>
                  </a:cubicBezTo>
                  <a:cubicBezTo>
                    <a:pt x="540" y="8590"/>
                    <a:pt x="4420" y="10522"/>
                    <a:pt x="4420" y="10522"/>
                  </a:cubicBezTo>
                  <a:cubicBezTo>
                    <a:pt x="4420" y="10522"/>
                    <a:pt x="7971" y="7729"/>
                    <a:pt x="8164" y="7503"/>
                  </a:cubicBezTo>
                  <a:cubicBezTo>
                    <a:pt x="8349" y="7278"/>
                    <a:pt x="7890" y="5128"/>
                    <a:pt x="7375" y="3824"/>
                  </a:cubicBezTo>
                  <a:cubicBezTo>
                    <a:pt x="6852" y="2520"/>
                    <a:pt x="4275" y="0"/>
                    <a:pt x="4275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36" name="Google Shape;6680;p60">
              <a:extLst>
                <a:ext uri="{FF2B5EF4-FFF2-40B4-BE49-F238E27FC236}">
                  <a16:creationId xmlns:a16="http://schemas.microsoft.com/office/drawing/2014/main" id="{77A4A336-5342-A996-A99E-50004BADB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125" y="3275825"/>
              <a:ext cx="80325" cy="107175"/>
            </a:xfrm>
            <a:custGeom>
              <a:avLst/>
              <a:gdLst>
                <a:gd name="T0" fmla="*/ 722 w 3213"/>
                <a:gd name="T1" fmla="*/ 0 h 4287"/>
                <a:gd name="T2" fmla="*/ 1 w 3213"/>
                <a:gd name="T3" fmla="*/ 865 h 4287"/>
                <a:gd name="T4" fmla="*/ 2403 w 3213"/>
                <a:gd name="T5" fmla="*/ 4286 h 4287"/>
                <a:gd name="T6" fmla="*/ 2408 w 3213"/>
                <a:gd name="T7" fmla="*/ 4286 h 4287"/>
                <a:gd name="T8" fmla="*/ 862 w 3213"/>
                <a:gd name="T9" fmla="*/ 28 h 4287"/>
                <a:gd name="T10" fmla="*/ 722 w 3213"/>
                <a:gd name="T11" fmla="*/ 0 h 4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13" h="4287" extrusionOk="0">
                  <a:moveTo>
                    <a:pt x="722" y="0"/>
                  </a:moveTo>
                  <a:cubicBezTo>
                    <a:pt x="274" y="0"/>
                    <a:pt x="1" y="865"/>
                    <a:pt x="1" y="865"/>
                  </a:cubicBezTo>
                  <a:cubicBezTo>
                    <a:pt x="1" y="865"/>
                    <a:pt x="1643" y="4286"/>
                    <a:pt x="2403" y="4286"/>
                  </a:cubicBezTo>
                  <a:cubicBezTo>
                    <a:pt x="2404" y="4286"/>
                    <a:pt x="2406" y="4286"/>
                    <a:pt x="2408" y="4286"/>
                  </a:cubicBezTo>
                  <a:cubicBezTo>
                    <a:pt x="3213" y="4262"/>
                    <a:pt x="1402" y="237"/>
                    <a:pt x="862" y="28"/>
                  </a:cubicBezTo>
                  <a:cubicBezTo>
                    <a:pt x="814" y="9"/>
                    <a:pt x="767" y="0"/>
                    <a:pt x="722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37" name="Google Shape;6681;p60">
              <a:extLst>
                <a:ext uri="{FF2B5EF4-FFF2-40B4-BE49-F238E27FC236}">
                  <a16:creationId xmlns:a16="http://schemas.microsoft.com/office/drawing/2014/main" id="{6EB4B551-808E-41D1-CC1D-76686EB0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625" y="3238600"/>
              <a:ext cx="87975" cy="106050"/>
            </a:xfrm>
            <a:custGeom>
              <a:avLst/>
              <a:gdLst>
                <a:gd name="T0" fmla="*/ 951 w 3519"/>
                <a:gd name="T1" fmla="*/ 1 h 4242"/>
                <a:gd name="T2" fmla="*/ 1 w 3519"/>
                <a:gd name="T3" fmla="*/ 696 h 4242"/>
                <a:gd name="T4" fmla="*/ 2450 w 3519"/>
                <a:gd name="T5" fmla="*/ 4242 h 4242"/>
                <a:gd name="T6" fmla="*/ 2480 w 3519"/>
                <a:gd name="T7" fmla="*/ 4238 h 4242"/>
                <a:gd name="T8" fmla="*/ 1128 w 3519"/>
                <a:gd name="T9" fmla="*/ 36 h 4242"/>
                <a:gd name="T10" fmla="*/ 951 w 3519"/>
                <a:gd name="T11" fmla="*/ 1 h 4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9" h="4242" extrusionOk="0">
                  <a:moveTo>
                    <a:pt x="951" y="1"/>
                  </a:moveTo>
                  <a:cubicBezTo>
                    <a:pt x="472" y="1"/>
                    <a:pt x="1" y="696"/>
                    <a:pt x="1" y="696"/>
                  </a:cubicBezTo>
                  <a:cubicBezTo>
                    <a:pt x="1" y="696"/>
                    <a:pt x="1886" y="4242"/>
                    <a:pt x="2450" y="4242"/>
                  </a:cubicBezTo>
                  <a:cubicBezTo>
                    <a:pt x="2461" y="4242"/>
                    <a:pt x="2471" y="4240"/>
                    <a:pt x="2480" y="4238"/>
                  </a:cubicBezTo>
                  <a:cubicBezTo>
                    <a:pt x="3519" y="3964"/>
                    <a:pt x="1659" y="245"/>
                    <a:pt x="1128" y="36"/>
                  </a:cubicBezTo>
                  <a:cubicBezTo>
                    <a:pt x="1069" y="12"/>
                    <a:pt x="1010" y="1"/>
                    <a:pt x="951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38" name="Google Shape;6682;p60">
              <a:extLst>
                <a:ext uri="{FF2B5EF4-FFF2-40B4-BE49-F238E27FC236}">
                  <a16:creationId xmlns:a16="http://schemas.microsoft.com/office/drawing/2014/main" id="{9C531999-DC57-3A91-07F3-A6ACAF76D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800" y="3207625"/>
              <a:ext cx="115750" cy="132525"/>
            </a:xfrm>
            <a:custGeom>
              <a:avLst/>
              <a:gdLst>
                <a:gd name="T0" fmla="*/ 901 w 4630"/>
                <a:gd name="T1" fmla="*/ 0 h 5301"/>
                <a:gd name="T2" fmla="*/ 1 w 4630"/>
                <a:gd name="T3" fmla="*/ 856 h 5301"/>
                <a:gd name="T4" fmla="*/ 3546 w 4630"/>
                <a:gd name="T5" fmla="*/ 5301 h 5301"/>
                <a:gd name="T6" fmla="*/ 3567 w 4630"/>
                <a:gd name="T7" fmla="*/ 5300 h 5301"/>
                <a:gd name="T8" fmla="*/ 999 w 4630"/>
                <a:gd name="T9" fmla="*/ 11 h 5301"/>
                <a:gd name="T10" fmla="*/ 901 w 4630"/>
                <a:gd name="T11" fmla="*/ 0 h 5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30" h="5301" extrusionOk="0">
                  <a:moveTo>
                    <a:pt x="901" y="0"/>
                  </a:moveTo>
                  <a:cubicBezTo>
                    <a:pt x="386" y="0"/>
                    <a:pt x="1" y="856"/>
                    <a:pt x="1" y="856"/>
                  </a:cubicBezTo>
                  <a:cubicBezTo>
                    <a:pt x="1" y="856"/>
                    <a:pt x="2804" y="5301"/>
                    <a:pt x="3546" y="5301"/>
                  </a:cubicBezTo>
                  <a:cubicBezTo>
                    <a:pt x="3553" y="5301"/>
                    <a:pt x="3560" y="5301"/>
                    <a:pt x="3567" y="5300"/>
                  </a:cubicBezTo>
                  <a:cubicBezTo>
                    <a:pt x="4630" y="5171"/>
                    <a:pt x="1554" y="123"/>
                    <a:pt x="999" y="11"/>
                  </a:cubicBezTo>
                  <a:cubicBezTo>
                    <a:pt x="966" y="4"/>
                    <a:pt x="933" y="0"/>
                    <a:pt x="901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39" name="Google Shape;6683;p60">
              <a:extLst>
                <a:ext uri="{FF2B5EF4-FFF2-40B4-BE49-F238E27FC236}">
                  <a16:creationId xmlns:a16="http://schemas.microsoft.com/office/drawing/2014/main" id="{4BADD8DD-FBC1-06A0-3B36-70A6B00B0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000" y="3184675"/>
              <a:ext cx="106300" cy="134050"/>
            </a:xfrm>
            <a:custGeom>
              <a:avLst/>
              <a:gdLst>
                <a:gd name="T0" fmla="*/ 1002 w 4252"/>
                <a:gd name="T1" fmla="*/ 1 h 5362"/>
                <a:gd name="T2" fmla="*/ 1 w 4252"/>
                <a:gd name="T3" fmla="*/ 913 h 5362"/>
                <a:gd name="T4" fmla="*/ 3447 w 4252"/>
                <a:gd name="T5" fmla="*/ 5362 h 5362"/>
                <a:gd name="T6" fmla="*/ 3462 w 4252"/>
                <a:gd name="T7" fmla="*/ 5356 h 5362"/>
                <a:gd name="T8" fmla="*/ 1096 w 4252"/>
                <a:gd name="T9" fmla="*/ 11 h 5362"/>
                <a:gd name="T10" fmla="*/ 1002 w 4252"/>
                <a:gd name="T11" fmla="*/ 1 h 5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2" h="5362" extrusionOk="0">
                  <a:moveTo>
                    <a:pt x="1002" y="1"/>
                  </a:moveTo>
                  <a:cubicBezTo>
                    <a:pt x="475" y="1"/>
                    <a:pt x="1" y="913"/>
                    <a:pt x="1" y="913"/>
                  </a:cubicBezTo>
                  <a:cubicBezTo>
                    <a:pt x="1" y="913"/>
                    <a:pt x="3135" y="5362"/>
                    <a:pt x="3447" y="5362"/>
                  </a:cubicBezTo>
                  <a:cubicBezTo>
                    <a:pt x="3453" y="5362"/>
                    <a:pt x="3459" y="5360"/>
                    <a:pt x="3462" y="5356"/>
                  </a:cubicBezTo>
                  <a:cubicBezTo>
                    <a:pt x="4251" y="4632"/>
                    <a:pt x="1651" y="124"/>
                    <a:pt x="1096" y="11"/>
                  </a:cubicBezTo>
                  <a:cubicBezTo>
                    <a:pt x="1064" y="4"/>
                    <a:pt x="1033" y="1"/>
                    <a:pt x="1002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684" name="Google Shape;6684;p60">
              <a:extLst>
                <a:ext uri="{FF2B5EF4-FFF2-40B4-BE49-F238E27FC236}">
                  <a16:creationId xmlns:a16="http://schemas.microsoft.com/office/drawing/2014/main" id="{73B664BE-080B-A014-FDFE-480507F3B5D9}"/>
                </a:ext>
              </a:extLst>
            </p:cNvPr>
            <p:cNvSpPr/>
            <p:nvPr/>
          </p:nvSpPr>
          <p:spPr>
            <a:xfrm>
              <a:off x="5501284" y="3221267"/>
              <a:ext cx="41264" cy="44443"/>
            </a:xfrm>
            <a:custGeom>
              <a:avLst/>
              <a:gdLst/>
              <a:ahLst/>
              <a:cxnLst/>
              <a:rect l="l" t="t" r="r" b="b"/>
              <a:pathLst>
                <a:path w="1602" h="1799" extrusionOk="0">
                  <a:moveTo>
                    <a:pt x="204" y="1"/>
                  </a:moveTo>
                  <a:cubicBezTo>
                    <a:pt x="96" y="1"/>
                    <a:pt x="0" y="125"/>
                    <a:pt x="88" y="236"/>
                  </a:cubicBezTo>
                  <a:lnTo>
                    <a:pt x="1296" y="1742"/>
                  </a:lnTo>
                  <a:cubicBezTo>
                    <a:pt x="1328" y="1774"/>
                    <a:pt x="1368" y="1798"/>
                    <a:pt x="1408" y="1798"/>
                  </a:cubicBezTo>
                  <a:cubicBezTo>
                    <a:pt x="1537" y="1798"/>
                    <a:pt x="1602" y="1653"/>
                    <a:pt x="1529" y="1557"/>
                  </a:cubicBezTo>
                  <a:lnTo>
                    <a:pt x="322" y="59"/>
                  </a:lnTo>
                  <a:cubicBezTo>
                    <a:pt x="287" y="18"/>
                    <a:pt x="245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60">
              <a:extLst>
                <a:ext uri="{FF2B5EF4-FFF2-40B4-BE49-F238E27FC236}">
                  <a16:creationId xmlns:a16="http://schemas.microsoft.com/office/drawing/2014/main" id="{29B8D071-2452-BE0E-2D16-FF5BA9E62D2B}"/>
                </a:ext>
              </a:extLst>
            </p:cNvPr>
            <p:cNvSpPr/>
            <p:nvPr/>
          </p:nvSpPr>
          <p:spPr>
            <a:xfrm>
              <a:off x="5471131" y="3246663"/>
              <a:ext cx="39676" cy="46030"/>
            </a:xfrm>
            <a:custGeom>
              <a:avLst/>
              <a:gdLst/>
              <a:ahLst/>
              <a:cxnLst/>
              <a:rect l="l" t="t" r="r" b="b"/>
              <a:pathLst>
                <a:path w="1587" h="1794" extrusionOk="0">
                  <a:moveTo>
                    <a:pt x="202" y="1"/>
                  </a:moveTo>
                  <a:cubicBezTo>
                    <a:pt x="96" y="1"/>
                    <a:pt x="1" y="123"/>
                    <a:pt x="73" y="232"/>
                  </a:cubicBezTo>
                  <a:lnTo>
                    <a:pt x="1281" y="1737"/>
                  </a:lnTo>
                  <a:cubicBezTo>
                    <a:pt x="1313" y="1770"/>
                    <a:pt x="1353" y="1794"/>
                    <a:pt x="1402" y="1794"/>
                  </a:cubicBezTo>
                  <a:cubicBezTo>
                    <a:pt x="1522" y="1794"/>
                    <a:pt x="1587" y="1649"/>
                    <a:pt x="1514" y="1552"/>
                  </a:cubicBezTo>
                  <a:lnTo>
                    <a:pt x="307" y="47"/>
                  </a:lnTo>
                  <a:cubicBezTo>
                    <a:pt x="275" y="15"/>
                    <a:pt x="238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60">
              <a:extLst>
                <a:ext uri="{FF2B5EF4-FFF2-40B4-BE49-F238E27FC236}">
                  <a16:creationId xmlns:a16="http://schemas.microsoft.com/office/drawing/2014/main" id="{A0865E1B-DEA8-3C9D-45EB-5A87E7CA6C08}"/>
                </a:ext>
              </a:extLst>
            </p:cNvPr>
            <p:cNvSpPr/>
            <p:nvPr/>
          </p:nvSpPr>
          <p:spPr>
            <a:xfrm>
              <a:off x="5440976" y="3273646"/>
              <a:ext cx="39677" cy="44443"/>
            </a:xfrm>
            <a:custGeom>
              <a:avLst/>
              <a:gdLst/>
              <a:ahLst/>
              <a:cxnLst/>
              <a:rect l="l" t="t" r="r" b="b"/>
              <a:pathLst>
                <a:path w="1593" h="1787" extrusionOk="0">
                  <a:moveTo>
                    <a:pt x="201" y="0"/>
                  </a:moveTo>
                  <a:cubicBezTo>
                    <a:pt x="97" y="0"/>
                    <a:pt x="1" y="119"/>
                    <a:pt x="79" y="232"/>
                  </a:cubicBezTo>
                  <a:lnTo>
                    <a:pt x="1286" y="1738"/>
                  </a:lnTo>
                  <a:cubicBezTo>
                    <a:pt x="1310" y="1770"/>
                    <a:pt x="1351" y="1786"/>
                    <a:pt x="1399" y="1786"/>
                  </a:cubicBezTo>
                  <a:cubicBezTo>
                    <a:pt x="1520" y="1786"/>
                    <a:pt x="1592" y="1649"/>
                    <a:pt x="1512" y="1553"/>
                  </a:cubicBezTo>
                  <a:lnTo>
                    <a:pt x="304" y="47"/>
                  </a:lnTo>
                  <a:cubicBezTo>
                    <a:pt x="273" y="14"/>
                    <a:pt x="236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43" name="Google Shape;6687;p60">
              <a:extLst>
                <a:ext uri="{FF2B5EF4-FFF2-40B4-BE49-F238E27FC236}">
                  <a16:creationId xmlns:a16="http://schemas.microsoft.com/office/drawing/2014/main" id="{CAF27756-410A-0CFA-014F-192B41D46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200" y="3203525"/>
              <a:ext cx="95100" cy="152900"/>
            </a:xfrm>
            <a:custGeom>
              <a:avLst/>
              <a:gdLst>
                <a:gd name="T0" fmla="*/ 1131 w 3804"/>
                <a:gd name="T1" fmla="*/ 1 h 6116"/>
                <a:gd name="T2" fmla="*/ 1437 w 3804"/>
                <a:gd name="T3" fmla="*/ 1108 h 6116"/>
                <a:gd name="T4" fmla="*/ 1638 w 3804"/>
                <a:gd name="T5" fmla="*/ 2276 h 6116"/>
                <a:gd name="T6" fmla="*/ 3804 w 3804"/>
                <a:gd name="T7" fmla="*/ 6116 h 6116"/>
                <a:gd name="T8" fmla="*/ 3192 w 3804"/>
                <a:gd name="T9" fmla="*/ 1052 h 6116"/>
                <a:gd name="T10" fmla="*/ 1268 w 3804"/>
                <a:gd name="T11" fmla="*/ 6 h 6116"/>
                <a:gd name="T12" fmla="*/ 1131 w 3804"/>
                <a:gd name="T13" fmla="*/ 1 h 6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4" h="6116" extrusionOk="0">
                  <a:moveTo>
                    <a:pt x="1131" y="1"/>
                  </a:moveTo>
                  <a:cubicBezTo>
                    <a:pt x="0" y="1"/>
                    <a:pt x="1437" y="1108"/>
                    <a:pt x="1437" y="1108"/>
                  </a:cubicBezTo>
                  <a:cubicBezTo>
                    <a:pt x="1485" y="1503"/>
                    <a:pt x="1550" y="1889"/>
                    <a:pt x="1638" y="2276"/>
                  </a:cubicBezTo>
                  <a:cubicBezTo>
                    <a:pt x="1767" y="2783"/>
                    <a:pt x="3804" y="6116"/>
                    <a:pt x="3804" y="6116"/>
                  </a:cubicBezTo>
                  <a:cubicBezTo>
                    <a:pt x="3804" y="6116"/>
                    <a:pt x="3361" y="1938"/>
                    <a:pt x="3192" y="1052"/>
                  </a:cubicBezTo>
                  <a:cubicBezTo>
                    <a:pt x="3079" y="424"/>
                    <a:pt x="1268" y="6"/>
                    <a:pt x="1268" y="6"/>
                  </a:cubicBezTo>
                  <a:cubicBezTo>
                    <a:pt x="1219" y="2"/>
                    <a:pt x="1173" y="1"/>
                    <a:pt x="1131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44" name="Google Shape;6688;p60">
              <a:extLst>
                <a:ext uri="{FF2B5EF4-FFF2-40B4-BE49-F238E27FC236}">
                  <a16:creationId xmlns:a16="http://schemas.microsoft.com/office/drawing/2014/main" id="{CE7E7861-EB63-35DD-6FCD-36812B94C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325" y="3630125"/>
              <a:ext cx="248775" cy="224000"/>
            </a:xfrm>
            <a:custGeom>
              <a:avLst/>
              <a:gdLst>
                <a:gd name="T0" fmla="*/ 7230 w 9951"/>
                <a:gd name="T1" fmla="*/ 0 h 8960"/>
                <a:gd name="T2" fmla="*/ 2609 w 9951"/>
                <a:gd name="T3" fmla="*/ 1683 h 8960"/>
                <a:gd name="T4" fmla="*/ 41 w 9951"/>
                <a:gd name="T5" fmla="*/ 4436 h 8960"/>
                <a:gd name="T6" fmla="*/ 1707 w 9951"/>
                <a:gd name="T7" fmla="*/ 8952 h 8960"/>
                <a:gd name="T8" fmla="*/ 1982 w 9951"/>
                <a:gd name="T9" fmla="*/ 8960 h 8960"/>
                <a:gd name="T10" fmla="*/ 8671 w 9951"/>
                <a:gd name="T11" fmla="*/ 5571 h 8960"/>
                <a:gd name="T12" fmla="*/ 7230 w 9951"/>
                <a:gd name="T13" fmla="*/ 0 h 8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51" h="8960" extrusionOk="0">
                  <a:moveTo>
                    <a:pt x="7230" y="0"/>
                  </a:moveTo>
                  <a:cubicBezTo>
                    <a:pt x="7230" y="0"/>
                    <a:pt x="3720" y="829"/>
                    <a:pt x="2609" y="1683"/>
                  </a:cubicBezTo>
                  <a:cubicBezTo>
                    <a:pt x="1490" y="2536"/>
                    <a:pt x="0" y="4138"/>
                    <a:pt x="41" y="4436"/>
                  </a:cubicBezTo>
                  <a:cubicBezTo>
                    <a:pt x="89" y="4734"/>
                    <a:pt x="1707" y="8952"/>
                    <a:pt x="1707" y="8952"/>
                  </a:cubicBezTo>
                  <a:cubicBezTo>
                    <a:pt x="1707" y="8952"/>
                    <a:pt x="1806" y="8960"/>
                    <a:pt x="1982" y="8960"/>
                  </a:cubicBezTo>
                  <a:cubicBezTo>
                    <a:pt x="2974" y="8960"/>
                    <a:pt x="6429" y="8722"/>
                    <a:pt x="8671" y="5571"/>
                  </a:cubicBezTo>
                  <a:cubicBezTo>
                    <a:pt x="9951" y="3776"/>
                    <a:pt x="7230" y="0"/>
                    <a:pt x="7230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45" name="Google Shape;6689;p60">
              <a:extLst>
                <a:ext uri="{FF2B5EF4-FFF2-40B4-BE49-F238E27FC236}">
                  <a16:creationId xmlns:a16="http://schemas.microsoft.com/office/drawing/2014/main" id="{D1B412FF-3FCB-0FB3-D9A6-013535980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6225" y="3741750"/>
              <a:ext cx="118250" cy="73075"/>
            </a:xfrm>
            <a:custGeom>
              <a:avLst/>
              <a:gdLst>
                <a:gd name="T0" fmla="*/ 4131 w 4730"/>
                <a:gd name="T1" fmla="*/ 0 h 2923"/>
                <a:gd name="T2" fmla="*/ 664 w 4730"/>
                <a:gd name="T3" fmla="*/ 2869 h 2923"/>
                <a:gd name="T4" fmla="*/ 891 w 4730"/>
                <a:gd name="T5" fmla="*/ 2922 h 2923"/>
                <a:gd name="T6" fmla="*/ 4488 w 4730"/>
                <a:gd name="T7" fmla="*/ 1170 h 2923"/>
                <a:gd name="T8" fmla="*/ 4166 w 4730"/>
                <a:gd name="T9" fmla="*/ 3 h 2923"/>
                <a:gd name="T10" fmla="*/ 4131 w 4730"/>
                <a:gd name="T11" fmla="*/ 0 h 2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30" h="2923" extrusionOk="0">
                  <a:moveTo>
                    <a:pt x="4131" y="0"/>
                  </a:moveTo>
                  <a:cubicBezTo>
                    <a:pt x="3469" y="0"/>
                    <a:pt x="1" y="2442"/>
                    <a:pt x="664" y="2869"/>
                  </a:cubicBezTo>
                  <a:cubicBezTo>
                    <a:pt x="721" y="2905"/>
                    <a:pt x="798" y="2922"/>
                    <a:pt x="891" y="2922"/>
                  </a:cubicBezTo>
                  <a:cubicBezTo>
                    <a:pt x="1847" y="2922"/>
                    <a:pt x="4488" y="1170"/>
                    <a:pt x="4488" y="1170"/>
                  </a:cubicBezTo>
                  <a:cubicBezTo>
                    <a:pt x="4488" y="1170"/>
                    <a:pt x="4730" y="92"/>
                    <a:pt x="4166" y="3"/>
                  </a:cubicBezTo>
                  <a:cubicBezTo>
                    <a:pt x="4156" y="1"/>
                    <a:pt x="4144" y="0"/>
                    <a:pt x="4131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46" name="Google Shape;6690;p60">
              <a:extLst>
                <a:ext uri="{FF2B5EF4-FFF2-40B4-BE49-F238E27FC236}">
                  <a16:creationId xmlns:a16="http://schemas.microsoft.com/office/drawing/2014/main" id="{D8BDFC86-4C6E-6451-76BF-DA7CA9349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325" y="3698675"/>
              <a:ext cx="116975" cy="74150"/>
            </a:xfrm>
            <a:custGeom>
              <a:avLst/>
              <a:gdLst>
                <a:gd name="T0" fmla="*/ 4011 w 4679"/>
                <a:gd name="T1" fmla="*/ 0 h 2966"/>
                <a:gd name="T2" fmla="*/ 733 w 4679"/>
                <a:gd name="T3" fmla="*/ 2918 h 2966"/>
                <a:gd name="T4" fmla="*/ 892 w 4679"/>
                <a:gd name="T5" fmla="*/ 2966 h 2966"/>
                <a:gd name="T6" fmla="*/ 4678 w 4679"/>
                <a:gd name="T7" fmla="*/ 1155 h 2966"/>
                <a:gd name="T8" fmla="*/ 4050 w 4679"/>
                <a:gd name="T9" fmla="*/ 3 h 2966"/>
                <a:gd name="T10" fmla="*/ 4011 w 4679"/>
                <a:gd name="T11" fmla="*/ 0 h 2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79" h="2966" extrusionOk="0">
                  <a:moveTo>
                    <a:pt x="4011" y="0"/>
                  </a:moveTo>
                  <a:cubicBezTo>
                    <a:pt x="3341" y="0"/>
                    <a:pt x="1" y="2161"/>
                    <a:pt x="733" y="2918"/>
                  </a:cubicBezTo>
                  <a:cubicBezTo>
                    <a:pt x="765" y="2951"/>
                    <a:pt x="819" y="2966"/>
                    <a:pt x="892" y="2966"/>
                  </a:cubicBezTo>
                  <a:cubicBezTo>
                    <a:pt x="1684" y="2966"/>
                    <a:pt x="4678" y="1155"/>
                    <a:pt x="4678" y="1155"/>
                  </a:cubicBezTo>
                  <a:cubicBezTo>
                    <a:pt x="4678" y="1155"/>
                    <a:pt x="4614" y="92"/>
                    <a:pt x="4050" y="3"/>
                  </a:cubicBezTo>
                  <a:cubicBezTo>
                    <a:pt x="4038" y="1"/>
                    <a:pt x="4025" y="0"/>
                    <a:pt x="4011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47" name="Google Shape;6691;p60">
              <a:extLst>
                <a:ext uri="{FF2B5EF4-FFF2-40B4-BE49-F238E27FC236}">
                  <a16:creationId xmlns:a16="http://schemas.microsoft.com/office/drawing/2014/main" id="{52A51342-91FD-9329-164A-984739980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925" y="3658675"/>
              <a:ext cx="156925" cy="82100"/>
            </a:xfrm>
            <a:custGeom>
              <a:avLst/>
              <a:gdLst>
                <a:gd name="T0" fmla="*/ 5670 w 6277"/>
                <a:gd name="T1" fmla="*/ 0 h 3284"/>
                <a:gd name="T2" fmla="*/ 818 w 6277"/>
                <a:gd name="T3" fmla="*/ 3230 h 3284"/>
                <a:gd name="T4" fmla="*/ 1043 w 6277"/>
                <a:gd name="T5" fmla="*/ 3284 h 3284"/>
                <a:gd name="T6" fmla="*/ 6156 w 6277"/>
                <a:gd name="T7" fmla="*/ 1249 h 3284"/>
                <a:gd name="T8" fmla="*/ 5737 w 6277"/>
                <a:gd name="T9" fmla="*/ 9 h 3284"/>
                <a:gd name="T10" fmla="*/ 5670 w 6277"/>
                <a:gd name="T11" fmla="*/ 0 h 3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7" h="3284" extrusionOk="0">
                  <a:moveTo>
                    <a:pt x="5670" y="0"/>
                  </a:moveTo>
                  <a:cubicBezTo>
                    <a:pt x="4864" y="0"/>
                    <a:pt x="0" y="2591"/>
                    <a:pt x="818" y="3230"/>
                  </a:cubicBezTo>
                  <a:cubicBezTo>
                    <a:pt x="865" y="3267"/>
                    <a:pt x="942" y="3284"/>
                    <a:pt x="1043" y="3284"/>
                  </a:cubicBezTo>
                  <a:cubicBezTo>
                    <a:pt x="2147" y="3284"/>
                    <a:pt x="6156" y="1249"/>
                    <a:pt x="6156" y="1249"/>
                  </a:cubicBezTo>
                  <a:cubicBezTo>
                    <a:pt x="6156" y="1249"/>
                    <a:pt x="6276" y="203"/>
                    <a:pt x="5737" y="9"/>
                  </a:cubicBezTo>
                  <a:cubicBezTo>
                    <a:pt x="5719" y="3"/>
                    <a:pt x="5697" y="0"/>
                    <a:pt x="5670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48" name="Google Shape;6692;p60">
              <a:extLst>
                <a:ext uri="{FF2B5EF4-FFF2-40B4-BE49-F238E27FC236}">
                  <a16:creationId xmlns:a16="http://schemas.microsoft.com/office/drawing/2014/main" id="{683568A6-BDE7-8AB6-829E-6EABF6EC6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0500" y="3621225"/>
              <a:ext cx="140225" cy="85100"/>
            </a:xfrm>
            <a:custGeom>
              <a:avLst/>
              <a:gdLst>
                <a:gd name="T0" fmla="*/ 4999 w 5609"/>
                <a:gd name="T1" fmla="*/ 0 h 3404"/>
                <a:gd name="T2" fmla="*/ 304 w 5609"/>
                <a:gd name="T3" fmla="*/ 3383 h 3404"/>
                <a:gd name="T4" fmla="*/ 358 w 5609"/>
                <a:gd name="T5" fmla="*/ 3403 h 3404"/>
                <a:gd name="T6" fmla="*/ 5544 w 5609"/>
                <a:gd name="T7" fmla="*/ 1346 h 3404"/>
                <a:gd name="T8" fmla="*/ 5069 w 5609"/>
                <a:gd name="T9" fmla="*/ 10 h 3404"/>
                <a:gd name="T10" fmla="*/ 4999 w 5609"/>
                <a:gd name="T11" fmla="*/ 0 h 3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9" h="3404" extrusionOk="0">
                  <a:moveTo>
                    <a:pt x="4999" y="0"/>
                  </a:moveTo>
                  <a:cubicBezTo>
                    <a:pt x="4219" y="0"/>
                    <a:pt x="1" y="2404"/>
                    <a:pt x="304" y="3383"/>
                  </a:cubicBezTo>
                  <a:cubicBezTo>
                    <a:pt x="308" y="3397"/>
                    <a:pt x="326" y="3403"/>
                    <a:pt x="358" y="3403"/>
                  </a:cubicBezTo>
                  <a:cubicBezTo>
                    <a:pt x="918" y="3403"/>
                    <a:pt x="5544" y="1346"/>
                    <a:pt x="5544" y="1346"/>
                  </a:cubicBezTo>
                  <a:cubicBezTo>
                    <a:pt x="5544" y="1346"/>
                    <a:pt x="5609" y="195"/>
                    <a:pt x="5069" y="10"/>
                  </a:cubicBezTo>
                  <a:cubicBezTo>
                    <a:pt x="5051" y="4"/>
                    <a:pt x="5027" y="0"/>
                    <a:pt x="4999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49" name="Google Shape;6693;p60">
              <a:extLst>
                <a:ext uri="{FF2B5EF4-FFF2-40B4-BE49-F238E27FC236}">
                  <a16:creationId xmlns:a16="http://schemas.microsoft.com/office/drawing/2014/main" id="{AE2CBA77-9815-CD54-D162-A09F6E6EB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875" y="3659625"/>
              <a:ext cx="54750" cy="24050"/>
            </a:xfrm>
            <a:custGeom>
              <a:avLst/>
              <a:gdLst>
                <a:gd name="T0" fmla="*/ 2026 w 2190"/>
                <a:gd name="T1" fmla="*/ 0 h 962"/>
                <a:gd name="T2" fmla="*/ 1972 w 2190"/>
                <a:gd name="T3" fmla="*/ 12 h 962"/>
                <a:gd name="T4" fmla="*/ 161 w 2190"/>
                <a:gd name="T5" fmla="*/ 680 h 962"/>
                <a:gd name="T6" fmla="*/ 209 w 2190"/>
                <a:gd name="T7" fmla="*/ 962 h 962"/>
                <a:gd name="T8" fmla="*/ 266 w 2190"/>
                <a:gd name="T9" fmla="*/ 954 h 962"/>
                <a:gd name="T10" fmla="*/ 2077 w 2190"/>
                <a:gd name="T11" fmla="*/ 285 h 962"/>
                <a:gd name="T12" fmla="*/ 2158 w 2190"/>
                <a:gd name="T13" fmla="*/ 92 h 962"/>
                <a:gd name="T14" fmla="*/ 2026 w 2190"/>
                <a:gd name="T15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0" h="962" extrusionOk="0">
                  <a:moveTo>
                    <a:pt x="2026" y="0"/>
                  </a:moveTo>
                  <a:cubicBezTo>
                    <a:pt x="2008" y="0"/>
                    <a:pt x="1990" y="4"/>
                    <a:pt x="1972" y="12"/>
                  </a:cubicBezTo>
                  <a:lnTo>
                    <a:pt x="161" y="680"/>
                  </a:lnTo>
                  <a:cubicBezTo>
                    <a:pt x="0" y="728"/>
                    <a:pt x="48" y="962"/>
                    <a:pt x="209" y="962"/>
                  </a:cubicBezTo>
                  <a:cubicBezTo>
                    <a:pt x="225" y="962"/>
                    <a:pt x="242" y="954"/>
                    <a:pt x="266" y="954"/>
                  </a:cubicBezTo>
                  <a:lnTo>
                    <a:pt x="2077" y="285"/>
                  </a:lnTo>
                  <a:cubicBezTo>
                    <a:pt x="2149" y="253"/>
                    <a:pt x="2190" y="173"/>
                    <a:pt x="2158" y="92"/>
                  </a:cubicBezTo>
                  <a:cubicBezTo>
                    <a:pt x="2139" y="37"/>
                    <a:pt x="2083" y="0"/>
                    <a:pt x="202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50" name="Google Shape;6694;p60">
              <a:extLst>
                <a:ext uri="{FF2B5EF4-FFF2-40B4-BE49-F238E27FC236}">
                  <a16:creationId xmlns:a16="http://schemas.microsoft.com/office/drawing/2014/main" id="{4547F14C-AC82-1735-B147-09B3D6A78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150" y="3698100"/>
              <a:ext cx="55700" cy="24025"/>
            </a:xfrm>
            <a:custGeom>
              <a:avLst/>
              <a:gdLst>
                <a:gd name="T0" fmla="*/ 2019 w 2228"/>
                <a:gd name="T1" fmla="*/ 1 h 961"/>
                <a:gd name="T2" fmla="*/ 1965 w 2228"/>
                <a:gd name="T3" fmla="*/ 10 h 961"/>
                <a:gd name="T4" fmla="*/ 153 w 2228"/>
                <a:gd name="T5" fmla="*/ 678 h 961"/>
                <a:gd name="T6" fmla="*/ 210 w 2228"/>
                <a:gd name="T7" fmla="*/ 960 h 961"/>
                <a:gd name="T8" fmla="*/ 258 w 2228"/>
                <a:gd name="T9" fmla="*/ 952 h 961"/>
                <a:gd name="T10" fmla="*/ 2069 w 2228"/>
                <a:gd name="T11" fmla="*/ 284 h 961"/>
                <a:gd name="T12" fmla="*/ 2019 w 2228"/>
                <a:gd name="T13" fmla="*/ 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8" h="961" extrusionOk="0">
                  <a:moveTo>
                    <a:pt x="2019" y="1"/>
                  </a:moveTo>
                  <a:cubicBezTo>
                    <a:pt x="2002" y="1"/>
                    <a:pt x="1984" y="4"/>
                    <a:pt x="1965" y="10"/>
                  </a:cubicBezTo>
                  <a:lnTo>
                    <a:pt x="153" y="678"/>
                  </a:lnTo>
                  <a:cubicBezTo>
                    <a:pt x="0" y="727"/>
                    <a:pt x="41" y="960"/>
                    <a:pt x="210" y="960"/>
                  </a:cubicBezTo>
                  <a:cubicBezTo>
                    <a:pt x="226" y="960"/>
                    <a:pt x="242" y="960"/>
                    <a:pt x="258" y="952"/>
                  </a:cubicBezTo>
                  <a:lnTo>
                    <a:pt x="2069" y="284"/>
                  </a:lnTo>
                  <a:cubicBezTo>
                    <a:pt x="2228" y="226"/>
                    <a:pt x="2167" y="1"/>
                    <a:pt x="201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51" name="Google Shape;6695;p60">
              <a:extLst>
                <a:ext uri="{FF2B5EF4-FFF2-40B4-BE49-F238E27FC236}">
                  <a16:creationId xmlns:a16="http://schemas.microsoft.com/office/drawing/2014/main" id="{A3EA0AFE-5BAA-AA58-789D-94BE58360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6100" y="3736500"/>
              <a:ext cx="54500" cy="24075"/>
            </a:xfrm>
            <a:custGeom>
              <a:avLst/>
              <a:gdLst>
                <a:gd name="T0" fmla="*/ 2022 w 2180"/>
                <a:gd name="T1" fmla="*/ 1 h 963"/>
                <a:gd name="T2" fmla="*/ 1970 w 2180"/>
                <a:gd name="T3" fmla="*/ 12 h 963"/>
                <a:gd name="T4" fmla="*/ 159 w 2180"/>
                <a:gd name="T5" fmla="*/ 680 h 963"/>
                <a:gd name="T6" fmla="*/ 198 w 2180"/>
                <a:gd name="T7" fmla="*/ 962 h 963"/>
                <a:gd name="T8" fmla="*/ 207 w 2180"/>
                <a:gd name="T9" fmla="*/ 962 h 963"/>
                <a:gd name="T10" fmla="*/ 255 w 2180"/>
                <a:gd name="T11" fmla="*/ 954 h 963"/>
                <a:gd name="T12" fmla="*/ 2066 w 2180"/>
                <a:gd name="T13" fmla="*/ 286 h 963"/>
                <a:gd name="T14" fmla="*/ 2155 w 2180"/>
                <a:gd name="T15" fmla="*/ 100 h 963"/>
                <a:gd name="T16" fmla="*/ 2022 w 2180"/>
                <a:gd name="T17" fmla="*/ 1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0" h="963" extrusionOk="0">
                  <a:moveTo>
                    <a:pt x="2022" y="1"/>
                  </a:moveTo>
                  <a:cubicBezTo>
                    <a:pt x="2005" y="1"/>
                    <a:pt x="1987" y="4"/>
                    <a:pt x="1970" y="12"/>
                  </a:cubicBezTo>
                  <a:lnTo>
                    <a:pt x="159" y="680"/>
                  </a:lnTo>
                  <a:cubicBezTo>
                    <a:pt x="0" y="735"/>
                    <a:pt x="37" y="962"/>
                    <a:pt x="198" y="962"/>
                  </a:cubicBezTo>
                  <a:cubicBezTo>
                    <a:pt x="201" y="962"/>
                    <a:pt x="204" y="962"/>
                    <a:pt x="207" y="962"/>
                  </a:cubicBezTo>
                  <a:cubicBezTo>
                    <a:pt x="223" y="962"/>
                    <a:pt x="239" y="962"/>
                    <a:pt x="255" y="954"/>
                  </a:cubicBezTo>
                  <a:lnTo>
                    <a:pt x="2066" y="286"/>
                  </a:lnTo>
                  <a:cubicBezTo>
                    <a:pt x="2147" y="253"/>
                    <a:pt x="2179" y="173"/>
                    <a:pt x="2155" y="100"/>
                  </a:cubicBezTo>
                  <a:cubicBezTo>
                    <a:pt x="2137" y="39"/>
                    <a:pt x="2080" y="1"/>
                    <a:pt x="202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52" name="Google Shape;6696;p60">
              <a:extLst>
                <a:ext uri="{FF2B5EF4-FFF2-40B4-BE49-F238E27FC236}">
                  <a16:creationId xmlns:a16="http://schemas.microsoft.com/office/drawing/2014/main" id="{FA5F2365-D259-3AFD-3AB1-32446E627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475" y="3605150"/>
              <a:ext cx="163450" cy="105500"/>
            </a:xfrm>
            <a:custGeom>
              <a:avLst/>
              <a:gdLst>
                <a:gd name="T0" fmla="*/ 3768 w 6538"/>
                <a:gd name="T1" fmla="*/ 0 h 4220"/>
                <a:gd name="T2" fmla="*/ 3116 w 6538"/>
                <a:gd name="T3" fmla="*/ 194 h 4220"/>
                <a:gd name="T4" fmla="*/ 0 w 6538"/>
                <a:gd name="T5" fmla="*/ 4219 h 4220"/>
                <a:gd name="T6" fmla="*/ 3824 w 6538"/>
                <a:gd name="T7" fmla="*/ 2038 h 4220"/>
                <a:gd name="T8" fmla="*/ 4589 w 6538"/>
                <a:gd name="T9" fmla="*/ 1136 h 4220"/>
                <a:gd name="T10" fmla="*/ 5305 w 6538"/>
                <a:gd name="T11" fmla="*/ 283 h 4220"/>
                <a:gd name="T12" fmla="*/ 3768 w 6538"/>
                <a:gd name="T13" fmla="*/ 0 h 4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38" h="4220" extrusionOk="0">
                  <a:moveTo>
                    <a:pt x="3768" y="0"/>
                  </a:moveTo>
                  <a:cubicBezTo>
                    <a:pt x="3487" y="0"/>
                    <a:pt x="3242" y="51"/>
                    <a:pt x="3116" y="194"/>
                  </a:cubicBezTo>
                  <a:cubicBezTo>
                    <a:pt x="2520" y="862"/>
                    <a:pt x="0" y="4219"/>
                    <a:pt x="0" y="4219"/>
                  </a:cubicBezTo>
                  <a:cubicBezTo>
                    <a:pt x="0" y="4219"/>
                    <a:pt x="3454" y="2408"/>
                    <a:pt x="3824" y="2038"/>
                  </a:cubicBezTo>
                  <a:cubicBezTo>
                    <a:pt x="4098" y="1748"/>
                    <a:pt x="4355" y="1450"/>
                    <a:pt x="4589" y="1136"/>
                  </a:cubicBezTo>
                  <a:cubicBezTo>
                    <a:pt x="4589" y="1136"/>
                    <a:pt x="6537" y="911"/>
                    <a:pt x="5305" y="283"/>
                  </a:cubicBezTo>
                  <a:cubicBezTo>
                    <a:pt x="5305" y="283"/>
                    <a:pt x="4434" y="0"/>
                    <a:pt x="3768" y="0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53" name="Google Shape;6697;p60">
              <a:extLst>
                <a:ext uri="{FF2B5EF4-FFF2-40B4-BE49-F238E27FC236}">
                  <a16:creationId xmlns:a16="http://schemas.microsoft.com/office/drawing/2014/main" id="{D87F8E3D-FD2E-B669-2348-F8A5CB7E8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025" y="3744825"/>
              <a:ext cx="682675" cy="450325"/>
            </a:xfrm>
            <a:custGeom>
              <a:avLst/>
              <a:gdLst>
                <a:gd name="T0" fmla="*/ 25955 w 27307"/>
                <a:gd name="T1" fmla="*/ 1 h 18013"/>
                <a:gd name="T2" fmla="*/ 5764 w 27307"/>
                <a:gd name="T3" fmla="*/ 10676 h 18013"/>
                <a:gd name="T4" fmla="*/ 13646 w 27307"/>
                <a:gd name="T5" fmla="*/ 17696 h 18013"/>
                <a:gd name="T6" fmla="*/ 14016 w 27307"/>
                <a:gd name="T7" fmla="*/ 18013 h 18013"/>
                <a:gd name="T8" fmla="*/ 27307 w 27307"/>
                <a:gd name="T9" fmla="*/ 5008 h 18013"/>
                <a:gd name="T10" fmla="*/ 25955 w 27307"/>
                <a:gd name="T11" fmla="*/ 1 h 18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307" h="18013" extrusionOk="0">
                  <a:moveTo>
                    <a:pt x="25955" y="1"/>
                  </a:moveTo>
                  <a:cubicBezTo>
                    <a:pt x="25955" y="1"/>
                    <a:pt x="13074" y="4718"/>
                    <a:pt x="5764" y="10676"/>
                  </a:cubicBezTo>
                  <a:cubicBezTo>
                    <a:pt x="0" y="15377"/>
                    <a:pt x="13646" y="17696"/>
                    <a:pt x="13646" y="17696"/>
                  </a:cubicBezTo>
                  <a:cubicBezTo>
                    <a:pt x="13692" y="17913"/>
                    <a:pt x="13820" y="18013"/>
                    <a:pt x="14016" y="18013"/>
                  </a:cubicBezTo>
                  <a:cubicBezTo>
                    <a:pt x="16249" y="18013"/>
                    <a:pt x="27307" y="5008"/>
                    <a:pt x="27307" y="5008"/>
                  </a:cubicBezTo>
                  <a:lnTo>
                    <a:pt x="25955" y="1"/>
                  </a:ln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54" name="Google Shape;6698;p60">
              <a:extLst>
                <a:ext uri="{FF2B5EF4-FFF2-40B4-BE49-F238E27FC236}">
                  <a16:creationId xmlns:a16="http://schemas.microsoft.com/office/drawing/2014/main" id="{36F706FA-92AD-748A-FC9A-9E5318750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775" y="3988950"/>
              <a:ext cx="1217225" cy="1403000"/>
            </a:xfrm>
            <a:custGeom>
              <a:avLst/>
              <a:gdLst>
                <a:gd name="T0" fmla="*/ 4122 w 48689"/>
                <a:gd name="T1" fmla="*/ 1 h 56120"/>
                <a:gd name="T2" fmla="*/ 1 w 48689"/>
                <a:gd name="T3" fmla="*/ 55733 h 56120"/>
                <a:gd name="T4" fmla="*/ 21567 w 48689"/>
                <a:gd name="T5" fmla="*/ 55733 h 56120"/>
                <a:gd name="T6" fmla="*/ 23073 w 48689"/>
                <a:gd name="T7" fmla="*/ 25867 h 56120"/>
                <a:gd name="T8" fmla="*/ 23298 w 48689"/>
                <a:gd name="T9" fmla="*/ 25440 h 56120"/>
                <a:gd name="T10" fmla="*/ 23532 w 48689"/>
                <a:gd name="T11" fmla="*/ 25867 h 56120"/>
                <a:gd name="T12" fmla="*/ 25255 w 48689"/>
                <a:gd name="T13" fmla="*/ 56120 h 56120"/>
                <a:gd name="T14" fmla="*/ 48689 w 48689"/>
                <a:gd name="T15" fmla="*/ 56120 h 56120"/>
                <a:gd name="T16" fmla="*/ 44527 w 48689"/>
                <a:gd name="T17" fmla="*/ 1 h 56120"/>
                <a:gd name="T18" fmla="*/ 24321 w 48689"/>
                <a:gd name="T19" fmla="*/ 73 h 56120"/>
                <a:gd name="T20" fmla="*/ 4122 w 48689"/>
                <a:gd name="T21" fmla="*/ 1 h 56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689" h="56120" extrusionOk="0">
                  <a:moveTo>
                    <a:pt x="4122" y="1"/>
                  </a:moveTo>
                  <a:cubicBezTo>
                    <a:pt x="2665" y="11070"/>
                    <a:pt x="604" y="45944"/>
                    <a:pt x="1" y="55733"/>
                  </a:cubicBezTo>
                  <a:lnTo>
                    <a:pt x="21567" y="55733"/>
                  </a:lnTo>
                  <a:cubicBezTo>
                    <a:pt x="21696" y="53697"/>
                    <a:pt x="22936" y="27445"/>
                    <a:pt x="23073" y="25867"/>
                  </a:cubicBezTo>
                  <a:cubicBezTo>
                    <a:pt x="23081" y="25698"/>
                    <a:pt x="23169" y="25545"/>
                    <a:pt x="23298" y="25440"/>
                  </a:cubicBezTo>
                  <a:cubicBezTo>
                    <a:pt x="23435" y="25545"/>
                    <a:pt x="23516" y="25698"/>
                    <a:pt x="23532" y="25867"/>
                  </a:cubicBezTo>
                  <a:cubicBezTo>
                    <a:pt x="23669" y="27445"/>
                    <a:pt x="25013" y="54075"/>
                    <a:pt x="25255" y="56120"/>
                  </a:cubicBezTo>
                  <a:lnTo>
                    <a:pt x="48689" y="56120"/>
                  </a:lnTo>
                  <a:cubicBezTo>
                    <a:pt x="48085" y="46331"/>
                    <a:pt x="45984" y="11062"/>
                    <a:pt x="44527" y="1"/>
                  </a:cubicBezTo>
                  <a:lnTo>
                    <a:pt x="24321" y="73"/>
                  </a:lnTo>
                  <a:lnTo>
                    <a:pt x="4122" y="1"/>
                  </a:lnTo>
                  <a:close/>
                </a:path>
              </a:pathLst>
            </a:custGeom>
            <a:solidFill>
              <a:srgbClr val="E951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55" name="Google Shape;6699;p60">
              <a:extLst>
                <a:ext uri="{FF2B5EF4-FFF2-40B4-BE49-F238E27FC236}">
                  <a16:creationId xmlns:a16="http://schemas.microsoft.com/office/drawing/2014/main" id="{A4A6A05F-0813-4FC9-47D1-210605924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650" y="3183725"/>
              <a:ext cx="313800" cy="156800"/>
            </a:xfrm>
            <a:custGeom>
              <a:avLst/>
              <a:gdLst>
                <a:gd name="T0" fmla="*/ 1442 w 12552"/>
                <a:gd name="T1" fmla="*/ 1 h 6272"/>
                <a:gd name="T2" fmla="*/ 1 w 12552"/>
                <a:gd name="T3" fmla="*/ 5628 h 6272"/>
                <a:gd name="T4" fmla="*/ 12551 w 12552"/>
                <a:gd name="T5" fmla="*/ 6272 h 6272"/>
                <a:gd name="T6" fmla="*/ 11110 w 12552"/>
                <a:gd name="T7" fmla="*/ 1079 h 6272"/>
                <a:gd name="T8" fmla="*/ 1442 w 12552"/>
                <a:gd name="T9" fmla="*/ 1 h 6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52" h="6272" extrusionOk="0">
                  <a:moveTo>
                    <a:pt x="1442" y="1"/>
                  </a:moveTo>
                  <a:lnTo>
                    <a:pt x="1" y="5628"/>
                  </a:lnTo>
                  <a:lnTo>
                    <a:pt x="12551" y="6272"/>
                  </a:lnTo>
                  <a:lnTo>
                    <a:pt x="11110" y="1079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56" name="Google Shape;6700;p60">
              <a:extLst>
                <a:ext uri="{FF2B5EF4-FFF2-40B4-BE49-F238E27FC236}">
                  <a16:creationId xmlns:a16="http://schemas.microsoft.com/office/drawing/2014/main" id="{3DA51DAB-D1DB-C52B-F4DD-C6C45EB30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125" y="3199025"/>
              <a:ext cx="146950" cy="59800"/>
            </a:xfrm>
            <a:custGeom>
              <a:avLst/>
              <a:gdLst>
                <a:gd name="T0" fmla="*/ 1337 w 5878"/>
                <a:gd name="T1" fmla="*/ 0 h 2392"/>
                <a:gd name="T2" fmla="*/ 1 w 5878"/>
                <a:gd name="T3" fmla="*/ 81 h 2392"/>
                <a:gd name="T4" fmla="*/ 3607 w 5878"/>
                <a:gd name="T5" fmla="*/ 2391 h 2392"/>
                <a:gd name="T6" fmla="*/ 5869 w 5878"/>
                <a:gd name="T7" fmla="*/ 1860 h 2392"/>
                <a:gd name="T8" fmla="*/ 5877 w 5878"/>
                <a:gd name="T9" fmla="*/ 1707 h 2392"/>
                <a:gd name="T10" fmla="*/ 5531 w 5878"/>
                <a:gd name="T11" fmla="*/ 467 h 2392"/>
                <a:gd name="T12" fmla="*/ 1337 w 5878"/>
                <a:gd name="T13" fmla="*/ 0 h 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8" h="2392" extrusionOk="0">
                  <a:moveTo>
                    <a:pt x="1337" y="0"/>
                  </a:moveTo>
                  <a:lnTo>
                    <a:pt x="1" y="81"/>
                  </a:lnTo>
                  <a:lnTo>
                    <a:pt x="3607" y="2391"/>
                  </a:lnTo>
                  <a:lnTo>
                    <a:pt x="5869" y="1860"/>
                  </a:lnTo>
                  <a:lnTo>
                    <a:pt x="5877" y="1707"/>
                  </a:lnTo>
                  <a:lnTo>
                    <a:pt x="5531" y="467"/>
                  </a:lnTo>
                  <a:lnTo>
                    <a:pt x="1337" y="0"/>
                  </a:lnTo>
                  <a:close/>
                </a:path>
              </a:pathLst>
            </a:custGeom>
            <a:solidFill>
              <a:srgbClr val="D6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57" name="Google Shape;6701;p60">
              <a:extLst>
                <a:ext uri="{FF2B5EF4-FFF2-40B4-BE49-F238E27FC236}">
                  <a16:creationId xmlns:a16="http://schemas.microsoft.com/office/drawing/2014/main" id="{22F3BB29-468B-D6E6-4716-6967FB9B6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200" y="2593650"/>
              <a:ext cx="510225" cy="617075"/>
            </a:xfrm>
            <a:custGeom>
              <a:avLst/>
              <a:gdLst>
                <a:gd name="T0" fmla="*/ 8204 w 20409"/>
                <a:gd name="T1" fmla="*/ 0 h 24683"/>
                <a:gd name="T2" fmla="*/ 1 w 20409"/>
                <a:gd name="T3" fmla="*/ 24682 h 24683"/>
                <a:gd name="T4" fmla="*/ 20408 w 20409"/>
                <a:gd name="T5" fmla="*/ 24682 h 24683"/>
                <a:gd name="T6" fmla="*/ 8204 w 20409"/>
                <a:gd name="T7" fmla="*/ 0 h 24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09" h="24683" extrusionOk="0">
                  <a:moveTo>
                    <a:pt x="8204" y="0"/>
                  </a:moveTo>
                  <a:lnTo>
                    <a:pt x="1" y="24682"/>
                  </a:lnTo>
                  <a:lnTo>
                    <a:pt x="20408" y="24682"/>
                  </a:lnTo>
                  <a:cubicBezTo>
                    <a:pt x="15369" y="5337"/>
                    <a:pt x="8204" y="0"/>
                    <a:pt x="8204" y="0"/>
                  </a:cubicBezTo>
                  <a:close/>
                </a:path>
              </a:pathLst>
            </a:custGeom>
            <a:solidFill>
              <a:srgbClr val="1C47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02" name="Google Shape;6702;p60">
              <a:extLst>
                <a:ext uri="{FF2B5EF4-FFF2-40B4-BE49-F238E27FC236}">
                  <a16:creationId xmlns:a16="http://schemas.microsoft.com/office/drawing/2014/main" id="{337457CC-FDD9-B303-ECF0-BCBA089ABD27}"/>
                </a:ext>
              </a:extLst>
            </p:cNvPr>
            <p:cNvSpPr/>
            <p:nvPr/>
          </p:nvSpPr>
          <p:spPr>
            <a:xfrm>
              <a:off x="2769945" y="2499064"/>
              <a:ext cx="1052224" cy="1512658"/>
            </a:xfrm>
            <a:custGeom>
              <a:avLst/>
              <a:gdLst/>
              <a:ahLst/>
              <a:cxnLst/>
              <a:rect l="l" t="t" r="r" b="b"/>
              <a:pathLst>
                <a:path w="42088" h="60477" extrusionOk="0">
                  <a:moveTo>
                    <a:pt x="27281" y="1"/>
                  </a:moveTo>
                  <a:cubicBezTo>
                    <a:pt x="20211" y="1"/>
                    <a:pt x="7761" y="1065"/>
                    <a:pt x="7761" y="1065"/>
                  </a:cubicBezTo>
                  <a:cubicBezTo>
                    <a:pt x="7761" y="1065"/>
                    <a:pt x="1103" y="2659"/>
                    <a:pt x="387" y="7521"/>
                  </a:cubicBezTo>
                  <a:cubicBezTo>
                    <a:pt x="0" y="10170"/>
                    <a:pt x="1554" y="60477"/>
                    <a:pt x="1554" y="60477"/>
                  </a:cubicBezTo>
                  <a:cubicBezTo>
                    <a:pt x="1554" y="60477"/>
                    <a:pt x="13496" y="58924"/>
                    <a:pt x="27365" y="58924"/>
                  </a:cubicBezTo>
                  <a:cubicBezTo>
                    <a:pt x="32180" y="58924"/>
                    <a:pt x="37227" y="59111"/>
                    <a:pt x="42087" y="59615"/>
                  </a:cubicBezTo>
                  <a:lnTo>
                    <a:pt x="40163" y="10146"/>
                  </a:lnTo>
                  <a:cubicBezTo>
                    <a:pt x="39833" y="4865"/>
                    <a:pt x="40349" y="1307"/>
                    <a:pt x="30455" y="115"/>
                  </a:cubicBezTo>
                  <a:cubicBezTo>
                    <a:pt x="30398" y="107"/>
                    <a:pt x="30342" y="99"/>
                    <a:pt x="30286" y="99"/>
                  </a:cubicBezTo>
                  <a:cubicBezTo>
                    <a:pt x="29489" y="30"/>
                    <a:pt x="28460" y="1"/>
                    <a:pt x="27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60">
              <a:extLst>
                <a:ext uri="{FF2B5EF4-FFF2-40B4-BE49-F238E27FC236}">
                  <a16:creationId xmlns:a16="http://schemas.microsoft.com/office/drawing/2014/main" id="{800D05E8-52E6-4D70-3BCE-F7B6696B6858}"/>
                </a:ext>
              </a:extLst>
            </p:cNvPr>
            <p:cNvSpPr/>
            <p:nvPr/>
          </p:nvSpPr>
          <p:spPr>
            <a:xfrm>
              <a:off x="2863581" y="2930798"/>
              <a:ext cx="879234" cy="1836458"/>
            </a:xfrm>
            <a:custGeom>
              <a:avLst/>
              <a:gdLst/>
              <a:ahLst/>
              <a:cxnLst/>
              <a:rect l="l" t="t" r="r" b="b"/>
              <a:pathLst>
                <a:path w="35181" h="73412" extrusionOk="0">
                  <a:moveTo>
                    <a:pt x="5322" y="1"/>
                  </a:moveTo>
                  <a:lnTo>
                    <a:pt x="3084" y="9540"/>
                  </a:lnTo>
                  <a:lnTo>
                    <a:pt x="1" y="21535"/>
                  </a:lnTo>
                  <a:lnTo>
                    <a:pt x="1" y="73411"/>
                  </a:lnTo>
                  <a:lnTo>
                    <a:pt x="34875" y="73411"/>
                  </a:lnTo>
                  <a:lnTo>
                    <a:pt x="35181" y="17172"/>
                  </a:lnTo>
                  <a:lnTo>
                    <a:pt x="28547" y="121"/>
                  </a:lnTo>
                  <a:lnTo>
                    <a:pt x="5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60">
              <a:extLst>
                <a:ext uri="{FF2B5EF4-FFF2-40B4-BE49-F238E27FC236}">
                  <a16:creationId xmlns:a16="http://schemas.microsoft.com/office/drawing/2014/main" id="{53D6D7B9-C568-B859-6A12-F7B86DC53AE5}"/>
                </a:ext>
              </a:extLst>
            </p:cNvPr>
            <p:cNvSpPr/>
            <p:nvPr/>
          </p:nvSpPr>
          <p:spPr>
            <a:xfrm>
              <a:off x="3065139" y="3132381"/>
              <a:ext cx="463423" cy="363482"/>
            </a:xfrm>
            <a:custGeom>
              <a:avLst/>
              <a:gdLst/>
              <a:ahLst/>
              <a:cxnLst/>
              <a:rect l="l" t="t" r="r" b="b"/>
              <a:pathLst>
                <a:path w="18565" h="14524" extrusionOk="0">
                  <a:moveTo>
                    <a:pt x="18274" y="291"/>
                  </a:moveTo>
                  <a:lnTo>
                    <a:pt x="18274" y="14234"/>
                  </a:lnTo>
                  <a:lnTo>
                    <a:pt x="290" y="14234"/>
                  </a:lnTo>
                  <a:lnTo>
                    <a:pt x="290" y="291"/>
                  </a:lnTo>
                  <a:close/>
                  <a:moveTo>
                    <a:pt x="145" y="1"/>
                  </a:moveTo>
                  <a:cubicBezTo>
                    <a:pt x="64" y="1"/>
                    <a:pt x="0" y="65"/>
                    <a:pt x="0" y="146"/>
                  </a:cubicBezTo>
                  <a:lnTo>
                    <a:pt x="0" y="14379"/>
                  </a:lnTo>
                  <a:cubicBezTo>
                    <a:pt x="0" y="14459"/>
                    <a:pt x="64" y="14524"/>
                    <a:pt x="145" y="14524"/>
                  </a:cubicBezTo>
                  <a:lnTo>
                    <a:pt x="18419" y="14524"/>
                  </a:lnTo>
                  <a:cubicBezTo>
                    <a:pt x="18500" y="14524"/>
                    <a:pt x="18564" y="14459"/>
                    <a:pt x="18564" y="14379"/>
                  </a:cubicBezTo>
                  <a:lnTo>
                    <a:pt x="18564" y="146"/>
                  </a:lnTo>
                  <a:cubicBezTo>
                    <a:pt x="18564" y="65"/>
                    <a:pt x="18500" y="1"/>
                    <a:pt x="18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60">
              <a:extLst>
                <a:ext uri="{FF2B5EF4-FFF2-40B4-BE49-F238E27FC236}">
                  <a16:creationId xmlns:a16="http://schemas.microsoft.com/office/drawing/2014/main" id="{6A319537-4ADB-CC30-A13E-AED74388884C}"/>
                </a:ext>
              </a:extLst>
            </p:cNvPr>
            <p:cNvSpPr/>
            <p:nvPr/>
          </p:nvSpPr>
          <p:spPr>
            <a:xfrm>
              <a:off x="3000069" y="2518111"/>
              <a:ext cx="93637" cy="461893"/>
            </a:xfrm>
            <a:custGeom>
              <a:avLst/>
              <a:gdLst/>
              <a:ahLst/>
              <a:cxnLst/>
              <a:rect l="l" t="t" r="r" b="b"/>
              <a:pathLst>
                <a:path w="3753" h="18460" extrusionOk="0">
                  <a:moveTo>
                    <a:pt x="1" y="0"/>
                  </a:moveTo>
                  <a:lnTo>
                    <a:pt x="1" y="18460"/>
                  </a:lnTo>
                  <a:lnTo>
                    <a:pt x="3752" y="1846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60">
              <a:extLst>
                <a:ext uri="{FF2B5EF4-FFF2-40B4-BE49-F238E27FC236}">
                  <a16:creationId xmlns:a16="http://schemas.microsoft.com/office/drawing/2014/main" id="{2739F6C8-32B2-6EE8-60AD-FDB43B2FE5BF}"/>
                </a:ext>
              </a:extLst>
            </p:cNvPr>
            <p:cNvSpPr/>
            <p:nvPr/>
          </p:nvSpPr>
          <p:spPr>
            <a:xfrm>
              <a:off x="3484124" y="2503826"/>
              <a:ext cx="93636" cy="461892"/>
            </a:xfrm>
            <a:custGeom>
              <a:avLst/>
              <a:gdLst/>
              <a:ahLst/>
              <a:cxnLst/>
              <a:rect l="l" t="t" r="r" b="b"/>
              <a:pathLst>
                <a:path w="3753" h="18469" extrusionOk="0">
                  <a:moveTo>
                    <a:pt x="1" y="1"/>
                  </a:moveTo>
                  <a:lnTo>
                    <a:pt x="1" y="18468"/>
                  </a:lnTo>
                  <a:lnTo>
                    <a:pt x="3752" y="18468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60">
              <a:extLst>
                <a:ext uri="{FF2B5EF4-FFF2-40B4-BE49-F238E27FC236}">
                  <a16:creationId xmlns:a16="http://schemas.microsoft.com/office/drawing/2014/main" id="{374A9C10-822C-DD39-0E7E-2D6468E3FE7A}"/>
                </a:ext>
              </a:extLst>
            </p:cNvPr>
            <p:cNvSpPr/>
            <p:nvPr/>
          </p:nvSpPr>
          <p:spPr>
            <a:xfrm>
              <a:off x="3699965" y="2906990"/>
              <a:ext cx="92050" cy="322213"/>
            </a:xfrm>
            <a:custGeom>
              <a:avLst/>
              <a:gdLst/>
              <a:ahLst/>
              <a:cxnLst/>
              <a:rect l="l" t="t" r="r" b="b"/>
              <a:pathLst>
                <a:path w="3691" h="12883" extrusionOk="0">
                  <a:moveTo>
                    <a:pt x="167" y="0"/>
                  </a:moveTo>
                  <a:cubicBezTo>
                    <a:pt x="85" y="0"/>
                    <a:pt x="1" y="66"/>
                    <a:pt x="20" y="171"/>
                  </a:cubicBezTo>
                  <a:lnTo>
                    <a:pt x="3385" y="12778"/>
                  </a:lnTo>
                  <a:cubicBezTo>
                    <a:pt x="3401" y="12835"/>
                    <a:pt x="3466" y="12883"/>
                    <a:pt x="3530" y="12883"/>
                  </a:cubicBezTo>
                  <a:cubicBezTo>
                    <a:pt x="3546" y="12883"/>
                    <a:pt x="3554" y="12883"/>
                    <a:pt x="3570" y="12875"/>
                  </a:cubicBezTo>
                  <a:cubicBezTo>
                    <a:pt x="3643" y="12851"/>
                    <a:pt x="3691" y="12770"/>
                    <a:pt x="3667" y="12698"/>
                  </a:cubicBezTo>
                  <a:lnTo>
                    <a:pt x="302" y="99"/>
                  </a:lnTo>
                  <a:cubicBezTo>
                    <a:pt x="279" y="31"/>
                    <a:pt x="223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60">
              <a:extLst>
                <a:ext uri="{FF2B5EF4-FFF2-40B4-BE49-F238E27FC236}">
                  <a16:creationId xmlns:a16="http://schemas.microsoft.com/office/drawing/2014/main" id="{8CE906C2-CB6A-CC96-0E3A-3CF2DB03AF35}"/>
                </a:ext>
              </a:extLst>
            </p:cNvPr>
            <p:cNvSpPr/>
            <p:nvPr/>
          </p:nvSpPr>
          <p:spPr>
            <a:xfrm>
              <a:off x="3136557" y="2533984"/>
              <a:ext cx="155532" cy="163488"/>
            </a:xfrm>
            <a:custGeom>
              <a:avLst/>
              <a:gdLst/>
              <a:ahLst/>
              <a:cxnLst/>
              <a:rect l="l" t="t" r="r" b="b"/>
              <a:pathLst>
                <a:path w="6207" h="6500" extrusionOk="0">
                  <a:moveTo>
                    <a:pt x="327" y="1"/>
                  </a:moveTo>
                  <a:cubicBezTo>
                    <a:pt x="252" y="1"/>
                    <a:pt x="193" y="61"/>
                    <a:pt x="193" y="140"/>
                  </a:cubicBezTo>
                  <a:cubicBezTo>
                    <a:pt x="185" y="253"/>
                    <a:pt x="0" y="2990"/>
                    <a:pt x="1723" y="4849"/>
                  </a:cubicBezTo>
                  <a:cubicBezTo>
                    <a:pt x="2737" y="5944"/>
                    <a:pt x="4194" y="6500"/>
                    <a:pt x="6062" y="6500"/>
                  </a:cubicBezTo>
                  <a:cubicBezTo>
                    <a:pt x="6143" y="6500"/>
                    <a:pt x="6207" y="6435"/>
                    <a:pt x="6207" y="6355"/>
                  </a:cubicBezTo>
                  <a:cubicBezTo>
                    <a:pt x="6207" y="6274"/>
                    <a:pt x="6143" y="6210"/>
                    <a:pt x="6062" y="6210"/>
                  </a:cubicBezTo>
                  <a:cubicBezTo>
                    <a:pt x="4283" y="6210"/>
                    <a:pt x="2890" y="5687"/>
                    <a:pt x="1940" y="4656"/>
                  </a:cubicBezTo>
                  <a:cubicBezTo>
                    <a:pt x="298" y="2885"/>
                    <a:pt x="491" y="188"/>
                    <a:pt x="491" y="164"/>
                  </a:cubicBezTo>
                  <a:cubicBezTo>
                    <a:pt x="491" y="84"/>
                    <a:pt x="435" y="11"/>
                    <a:pt x="354" y="3"/>
                  </a:cubicBezTo>
                  <a:cubicBezTo>
                    <a:pt x="345" y="2"/>
                    <a:pt x="336" y="1"/>
                    <a:pt x="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65" name="Google Shape;6709;p60">
              <a:extLst>
                <a:ext uri="{FF2B5EF4-FFF2-40B4-BE49-F238E27FC236}">
                  <a16:creationId xmlns:a16="http://schemas.microsoft.com/office/drawing/2014/main" id="{9D145757-733D-D9BA-6618-B47D54430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325" y="2534250"/>
              <a:ext cx="150750" cy="162450"/>
            </a:xfrm>
            <a:custGeom>
              <a:avLst/>
              <a:gdLst>
                <a:gd name="T0" fmla="*/ 5878 w 6030"/>
                <a:gd name="T1" fmla="*/ 0 h 6498"/>
                <a:gd name="T2" fmla="*/ 5724 w 6030"/>
                <a:gd name="T3" fmla="*/ 130 h 6498"/>
                <a:gd name="T4" fmla="*/ 201 w 6030"/>
                <a:gd name="T5" fmla="*/ 6208 h 6498"/>
                <a:gd name="T6" fmla="*/ 145 w 6030"/>
                <a:gd name="T7" fmla="*/ 6208 h 6498"/>
                <a:gd name="T8" fmla="*/ 0 w 6030"/>
                <a:gd name="T9" fmla="*/ 6353 h 6498"/>
                <a:gd name="T10" fmla="*/ 145 w 6030"/>
                <a:gd name="T11" fmla="*/ 6498 h 6498"/>
                <a:gd name="T12" fmla="*/ 201 w 6030"/>
                <a:gd name="T13" fmla="*/ 6498 h 6498"/>
                <a:gd name="T14" fmla="*/ 6014 w 6030"/>
                <a:gd name="T15" fmla="*/ 170 h 6498"/>
                <a:gd name="T16" fmla="*/ 5893 w 6030"/>
                <a:gd name="T17" fmla="*/ 1 h 6498"/>
                <a:gd name="T18" fmla="*/ 5878 w 6030"/>
                <a:gd name="T19" fmla="*/ 0 h 6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30" h="6498" extrusionOk="0">
                  <a:moveTo>
                    <a:pt x="5878" y="0"/>
                  </a:moveTo>
                  <a:cubicBezTo>
                    <a:pt x="5803" y="0"/>
                    <a:pt x="5739" y="55"/>
                    <a:pt x="5724" y="130"/>
                  </a:cubicBezTo>
                  <a:cubicBezTo>
                    <a:pt x="5716" y="186"/>
                    <a:pt x="4782" y="6208"/>
                    <a:pt x="201" y="6208"/>
                  </a:cubicBezTo>
                  <a:lnTo>
                    <a:pt x="145" y="6208"/>
                  </a:lnTo>
                  <a:cubicBezTo>
                    <a:pt x="64" y="6208"/>
                    <a:pt x="0" y="6272"/>
                    <a:pt x="0" y="6353"/>
                  </a:cubicBezTo>
                  <a:cubicBezTo>
                    <a:pt x="0" y="6433"/>
                    <a:pt x="64" y="6498"/>
                    <a:pt x="145" y="6498"/>
                  </a:cubicBezTo>
                  <a:lnTo>
                    <a:pt x="201" y="6498"/>
                  </a:lnTo>
                  <a:cubicBezTo>
                    <a:pt x="5032" y="6498"/>
                    <a:pt x="6014" y="235"/>
                    <a:pt x="6014" y="170"/>
                  </a:cubicBezTo>
                  <a:cubicBezTo>
                    <a:pt x="6030" y="90"/>
                    <a:pt x="5973" y="17"/>
                    <a:pt x="5893" y="1"/>
                  </a:cubicBezTo>
                  <a:cubicBezTo>
                    <a:pt x="5888" y="1"/>
                    <a:pt x="5883" y="0"/>
                    <a:pt x="58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10" name="Google Shape;6710;p60">
              <a:extLst>
                <a:ext uri="{FF2B5EF4-FFF2-40B4-BE49-F238E27FC236}">
                  <a16:creationId xmlns:a16="http://schemas.microsoft.com/office/drawing/2014/main" id="{8D2FE6E9-2738-581A-BEFF-A36D9C115D39}"/>
                </a:ext>
              </a:extLst>
            </p:cNvPr>
            <p:cNvSpPr/>
            <p:nvPr/>
          </p:nvSpPr>
          <p:spPr>
            <a:xfrm>
              <a:off x="3055617" y="1856225"/>
              <a:ext cx="415811" cy="414274"/>
            </a:xfrm>
            <a:custGeom>
              <a:avLst/>
              <a:gdLst/>
              <a:ahLst/>
              <a:cxnLst/>
              <a:rect l="l" t="t" r="r" b="b"/>
              <a:pathLst>
                <a:path w="16593" h="16593" extrusionOk="0">
                  <a:moveTo>
                    <a:pt x="8301" y="1"/>
                  </a:moveTo>
                  <a:cubicBezTo>
                    <a:pt x="3720" y="1"/>
                    <a:pt x="1" y="3712"/>
                    <a:pt x="1" y="8301"/>
                  </a:cubicBezTo>
                  <a:cubicBezTo>
                    <a:pt x="1" y="12881"/>
                    <a:pt x="3720" y="16592"/>
                    <a:pt x="8301" y="16592"/>
                  </a:cubicBezTo>
                  <a:cubicBezTo>
                    <a:pt x="12881" y="16592"/>
                    <a:pt x="16593" y="12881"/>
                    <a:pt x="16593" y="8301"/>
                  </a:cubicBezTo>
                  <a:cubicBezTo>
                    <a:pt x="16593" y="3712"/>
                    <a:pt x="12881" y="1"/>
                    <a:pt x="8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60">
              <a:extLst>
                <a:ext uri="{FF2B5EF4-FFF2-40B4-BE49-F238E27FC236}">
                  <a16:creationId xmlns:a16="http://schemas.microsoft.com/office/drawing/2014/main" id="{61B598FF-AD48-E8CD-86BA-3D14C07564B2}"/>
                </a:ext>
              </a:extLst>
            </p:cNvPr>
            <p:cNvSpPr/>
            <p:nvPr/>
          </p:nvSpPr>
          <p:spPr>
            <a:xfrm>
              <a:off x="2857233" y="2002253"/>
              <a:ext cx="815752" cy="376180"/>
            </a:xfrm>
            <a:custGeom>
              <a:avLst/>
              <a:gdLst/>
              <a:ahLst/>
              <a:cxnLst/>
              <a:rect l="l" t="t" r="r" b="b"/>
              <a:pathLst>
                <a:path w="32605" h="15007" extrusionOk="0">
                  <a:moveTo>
                    <a:pt x="16302" y="0"/>
                  </a:moveTo>
                  <a:cubicBezTo>
                    <a:pt x="7294" y="0"/>
                    <a:pt x="0" y="3357"/>
                    <a:pt x="0" y="7503"/>
                  </a:cubicBezTo>
                  <a:cubicBezTo>
                    <a:pt x="0" y="11641"/>
                    <a:pt x="7294" y="15006"/>
                    <a:pt x="16302" y="15006"/>
                  </a:cubicBezTo>
                  <a:cubicBezTo>
                    <a:pt x="25303" y="15006"/>
                    <a:pt x="32604" y="11641"/>
                    <a:pt x="32604" y="7503"/>
                  </a:cubicBezTo>
                  <a:cubicBezTo>
                    <a:pt x="32604" y="3357"/>
                    <a:pt x="25303" y="0"/>
                    <a:pt x="16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68" name="Google Shape;6712;p60">
              <a:extLst>
                <a:ext uri="{FF2B5EF4-FFF2-40B4-BE49-F238E27FC236}">
                  <a16:creationId xmlns:a16="http://schemas.microsoft.com/office/drawing/2014/main" id="{3D9ACE51-DA6A-08BC-CB5C-D1CDFFE01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850" y="2070575"/>
              <a:ext cx="520675" cy="239725"/>
            </a:xfrm>
            <a:custGeom>
              <a:avLst/>
              <a:gdLst>
                <a:gd name="T0" fmla="*/ 10417 w 20827"/>
                <a:gd name="T1" fmla="*/ 0 h 9589"/>
                <a:gd name="T2" fmla="*/ 0 w 20827"/>
                <a:gd name="T3" fmla="*/ 4798 h 9589"/>
                <a:gd name="T4" fmla="*/ 10417 w 20827"/>
                <a:gd name="T5" fmla="*/ 9588 h 9589"/>
                <a:gd name="T6" fmla="*/ 20826 w 20827"/>
                <a:gd name="T7" fmla="*/ 4798 h 9589"/>
                <a:gd name="T8" fmla="*/ 10417 w 20827"/>
                <a:gd name="T9" fmla="*/ 0 h 9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27" h="9589" extrusionOk="0">
                  <a:moveTo>
                    <a:pt x="10417" y="0"/>
                  </a:moveTo>
                  <a:cubicBezTo>
                    <a:pt x="4661" y="0"/>
                    <a:pt x="0" y="2150"/>
                    <a:pt x="0" y="4798"/>
                  </a:cubicBezTo>
                  <a:cubicBezTo>
                    <a:pt x="0" y="7447"/>
                    <a:pt x="4661" y="9588"/>
                    <a:pt x="10417" y="9588"/>
                  </a:cubicBezTo>
                  <a:cubicBezTo>
                    <a:pt x="16165" y="9588"/>
                    <a:pt x="20826" y="7447"/>
                    <a:pt x="20826" y="4798"/>
                  </a:cubicBezTo>
                  <a:cubicBezTo>
                    <a:pt x="20826" y="2150"/>
                    <a:pt x="16165" y="0"/>
                    <a:pt x="10417" y="0"/>
                  </a:cubicBezTo>
                  <a:close/>
                </a:path>
              </a:pathLst>
            </a:custGeom>
            <a:solidFill>
              <a:srgbClr val="342524">
                <a:alpha val="6862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13" name="Google Shape;6713;p60">
              <a:extLst>
                <a:ext uri="{FF2B5EF4-FFF2-40B4-BE49-F238E27FC236}">
                  <a16:creationId xmlns:a16="http://schemas.microsoft.com/office/drawing/2014/main" id="{A26F62C6-659F-563D-AA25-718B1AD57289}"/>
                </a:ext>
              </a:extLst>
            </p:cNvPr>
            <p:cNvSpPr/>
            <p:nvPr/>
          </p:nvSpPr>
          <p:spPr>
            <a:xfrm>
              <a:off x="3057203" y="1954635"/>
              <a:ext cx="395180" cy="366656"/>
            </a:xfrm>
            <a:custGeom>
              <a:avLst/>
              <a:gdLst/>
              <a:ahLst/>
              <a:cxnLst/>
              <a:rect l="l" t="t" r="r" b="b"/>
              <a:pathLst>
                <a:path w="15823" h="14640" extrusionOk="0">
                  <a:moveTo>
                    <a:pt x="9290" y="0"/>
                  </a:moveTo>
                  <a:cubicBezTo>
                    <a:pt x="9112" y="0"/>
                    <a:pt x="8933" y="21"/>
                    <a:pt x="8762" y="63"/>
                  </a:cubicBezTo>
                  <a:cubicBezTo>
                    <a:pt x="8142" y="216"/>
                    <a:pt x="7691" y="586"/>
                    <a:pt x="7184" y="940"/>
                  </a:cubicBezTo>
                  <a:cubicBezTo>
                    <a:pt x="6987" y="1075"/>
                    <a:pt x="6743" y="1097"/>
                    <a:pt x="6493" y="1097"/>
                  </a:cubicBezTo>
                  <a:cubicBezTo>
                    <a:pt x="6367" y="1097"/>
                    <a:pt x="6240" y="1092"/>
                    <a:pt x="6117" y="1092"/>
                  </a:cubicBezTo>
                  <a:cubicBezTo>
                    <a:pt x="6016" y="1092"/>
                    <a:pt x="5917" y="1095"/>
                    <a:pt x="5824" y="1109"/>
                  </a:cubicBezTo>
                  <a:cubicBezTo>
                    <a:pt x="4769" y="1270"/>
                    <a:pt x="3803" y="1826"/>
                    <a:pt x="3071" y="2590"/>
                  </a:cubicBezTo>
                  <a:cubicBezTo>
                    <a:pt x="2660" y="3025"/>
                    <a:pt x="2330" y="3524"/>
                    <a:pt x="2096" y="4072"/>
                  </a:cubicBezTo>
                  <a:cubicBezTo>
                    <a:pt x="1275" y="5988"/>
                    <a:pt x="1581" y="8250"/>
                    <a:pt x="2523" y="10109"/>
                  </a:cubicBezTo>
                  <a:cubicBezTo>
                    <a:pt x="2378" y="10056"/>
                    <a:pt x="2216" y="10032"/>
                    <a:pt x="2046" y="10032"/>
                  </a:cubicBezTo>
                  <a:cubicBezTo>
                    <a:pt x="1194" y="10032"/>
                    <a:pt x="159" y="10639"/>
                    <a:pt x="132" y="11156"/>
                  </a:cubicBezTo>
                  <a:cubicBezTo>
                    <a:pt x="1" y="13718"/>
                    <a:pt x="1226" y="14639"/>
                    <a:pt x="2461" y="14639"/>
                  </a:cubicBezTo>
                  <a:cubicBezTo>
                    <a:pt x="3645" y="14639"/>
                    <a:pt x="4838" y="13793"/>
                    <a:pt x="4858" y="12734"/>
                  </a:cubicBezTo>
                  <a:cubicBezTo>
                    <a:pt x="4890" y="11196"/>
                    <a:pt x="4503" y="9586"/>
                    <a:pt x="5035" y="8145"/>
                  </a:cubicBezTo>
                  <a:cubicBezTo>
                    <a:pt x="5308" y="8072"/>
                    <a:pt x="5585" y="8036"/>
                    <a:pt x="5861" y="8036"/>
                  </a:cubicBezTo>
                  <a:cubicBezTo>
                    <a:pt x="6617" y="8036"/>
                    <a:pt x="7357" y="8306"/>
                    <a:pt x="7941" y="8813"/>
                  </a:cubicBezTo>
                  <a:cubicBezTo>
                    <a:pt x="8311" y="9135"/>
                    <a:pt x="8601" y="9538"/>
                    <a:pt x="8987" y="9828"/>
                  </a:cubicBezTo>
                  <a:cubicBezTo>
                    <a:pt x="9244" y="10016"/>
                    <a:pt x="9568" y="10146"/>
                    <a:pt x="9876" y="10146"/>
                  </a:cubicBezTo>
                  <a:cubicBezTo>
                    <a:pt x="10042" y="10146"/>
                    <a:pt x="10204" y="10108"/>
                    <a:pt x="10348" y="10021"/>
                  </a:cubicBezTo>
                  <a:cubicBezTo>
                    <a:pt x="10364" y="10504"/>
                    <a:pt x="10783" y="10906"/>
                    <a:pt x="11250" y="11035"/>
                  </a:cubicBezTo>
                  <a:cubicBezTo>
                    <a:pt x="11391" y="11071"/>
                    <a:pt x="11535" y="11087"/>
                    <a:pt x="11679" y="11087"/>
                  </a:cubicBezTo>
                  <a:cubicBezTo>
                    <a:pt x="12018" y="11087"/>
                    <a:pt x="12358" y="10999"/>
                    <a:pt x="12675" y="10874"/>
                  </a:cubicBezTo>
                  <a:cubicBezTo>
                    <a:pt x="14534" y="10134"/>
                    <a:pt x="15822" y="8137"/>
                    <a:pt x="15710" y="6141"/>
                  </a:cubicBezTo>
                  <a:cubicBezTo>
                    <a:pt x="15605" y="4144"/>
                    <a:pt x="14116" y="2293"/>
                    <a:pt x="12192" y="1761"/>
                  </a:cubicBezTo>
                  <a:cubicBezTo>
                    <a:pt x="11845" y="1665"/>
                    <a:pt x="11483" y="1600"/>
                    <a:pt x="11225" y="1359"/>
                  </a:cubicBezTo>
                  <a:cubicBezTo>
                    <a:pt x="11008" y="1158"/>
                    <a:pt x="10903" y="876"/>
                    <a:pt x="10718" y="634"/>
                  </a:cubicBezTo>
                  <a:cubicBezTo>
                    <a:pt x="10390" y="202"/>
                    <a:pt x="9841" y="0"/>
                    <a:pt x="92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70" name="Google Shape;6714;p60">
              <a:extLst>
                <a:ext uri="{FF2B5EF4-FFF2-40B4-BE49-F238E27FC236}">
                  <a16:creationId xmlns:a16="http://schemas.microsoft.com/office/drawing/2014/main" id="{46DE5D62-DCFB-7619-8603-C4CCA08A4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925" y="2328350"/>
              <a:ext cx="289550" cy="364750"/>
            </a:xfrm>
            <a:custGeom>
              <a:avLst/>
              <a:gdLst>
                <a:gd name="T0" fmla="*/ 9353 w 11582"/>
                <a:gd name="T1" fmla="*/ 1 h 14590"/>
                <a:gd name="T2" fmla="*/ 9352 w 11582"/>
                <a:gd name="T3" fmla="*/ 2 h 14590"/>
                <a:gd name="T4" fmla="*/ 1728 w 11582"/>
                <a:gd name="T5" fmla="*/ 82 h 14590"/>
                <a:gd name="T6" fmla="*/ 392 w 11582"/>
                <a:gd name="T7" fmla="*/ 7424 h 14590"/>
                <a:gd name="T8" fmla="*/ 6092 w 11582"/>
                <a:gd name="T9" fmla="*/ 14589 h 14590"/>
                <a:gd name="T10" fmla="*/ 6164 w 11582"/>
                <a:gd name="T11" fmla="*/ 14589 h 14590"/>
                <a:gd name="T12" fmla="*/ 11026 w 11582"/>
                <a:gd name="T13" fmla="*/ 6941 h 14590"/>
                <a:gd name="T14" fmla="*/ 9353 w 11582"/>
                <a:gd name="T15" fmla="*/ 1 h 14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82" h="14590" extrusionOk="0">
                  <a:moveTo>
                    <a:pt x="9353" y="1"/>
                  </a:moveTo>
                  <a:cubicBezTo>
                    <a:pt x="9352" y="1"/>
                    <a:pt x="9352" y="1"/>
                    <a:pt x="9352" y="2"/>
                  </a:cubicBezTo>
                  <a:lnTo>
                    <a:pt x="1728" y="82"/>
                  </a:lnTo>
                  <a:cubicBezTo>
                    <a:pt x="1237" y="3214"/>
                    <a:pt x="835" y="6595"/>
                    <a:pt x="392" y="7424"/>
                  </a:cubicBezTo>
                  <a:cubicBezTo>
                    <a:pt x="392" y="7424"/>
                    <a:pt x="1" y="14589"/>
                    <a:pt x="6092" y="14589"/>
                  </a:cubicBezTo>
                  <a:cubicBezTo>
                    <a:pt x="6116" y="14589"/>
                    <a:pt x="6140" y="14589"/>
                    <a:pt x="6164" y="14589"/>
                  </a:cubicBezTo>
                  <a:cubicBezTo>
                    <a:pt x="8587" y="14565"/>
                    <a:pt x="11582" y="10660"/>
                    <a:pt x="11026" y="6941"/>
                  </a:cubicBezTo>
                  <a:cubicBezTo>
                    <a:pt x="11026" y="6941"/>
                    <a:pt x="9405" y="1"/>
                    <a:pt x="9353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71" name="Google Shape;6715;p60">
              <a:extLst>
                <a:ext uri="{FF2B5EF4-FFF2-40B4-BE49-F238E27FC236}">
                  <a16:creationId xmlns:a16="http://schemas.microsoft.com/office/drawing/2014/main" id="{055263E8-5E07-5FF5-9874-DBC6531FB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2100" y="2328375"/>
              <a:ext cx="199050" cy="124600"/>
            </a:xfrm>
            <a:custGeom>
              <a:avLst/>
              <a:gdLst>
                <a:gd name="T0" fmla="*/ 7825 w 7962"/>
                <a:gd name="T1" fmla="*/ 1 h 4984"/>
                <a:gd name="T2" fmla="*/ 201 w 7962"/>
                <a:gd name="T3" fmla="*/ 81 h 4984"/>
                <a:gd name="T4" fmla="*/ 0 w 7962"/>
                <a:gd name="T5" fmla="*/ 1329 h 4984"/>
                <a:gd name="T6" fmla="*/ 869 w 7962"/>
                <a:gd name="T7" fmla="*/ 2963 h 4984"/>
                <a:gd name="T8" fmla="*/ 3953 w 7962"/>
                <a:gd name="T9" fmla="*/ 4984 h 4984"/>
                <a:gd name="T10" fmla="*/ 7012 w 7962"/>
                <a:gd name="T11" fmla="*/ 2899 h 4984"/>
                <a:gd name="T12" fmla="*/ 7962 w 7962"/>
                <a:gd name="T13" fmla="*/ 975 h 4984"/>
                <a:gd name="T14" fmla="*/ 7825 w 7962"/>
                <a:gd name="T15" fmla="*/ 1 h 4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62" h="4984" extrusionOk="0">
                  <a:moveTo>
                    <a:pt x="7825" y="1"/>
                  </a:moveTo>
                  <a:lnTo>
                    <a:pt x="201" y="81"/>
                  </a:lnTo>
                  <a:cubicBezTo>
                    <a:pt x="145" y="452"/>
                    <a:pt x="81" y="870"/>
                    <a:pt x="0" y="1329"/>
                  </a:cubicBezTo>
                  <a:cubicBezTo>
                    <a:pt x="225" y="1933"/>
                    <a:pt x="507" y="2512"/>
                    <a:pt x="869" y="2963"/>
                  </a:cubicBezTo>
                  <a:cubicBezTo>
                    <a:pt x="1948" y="4308"/>
                    <a:pt x="3107" y="4871"/>
                    <a:pt x="3953" y="4984"/>
                  </a:cubicBezTo>
                  <a:cubicBezTo>
                    <a:pt x="4798" y="4855"/>
                    <a:pt x="5949" y="4259"/>
                    <a:pt x="7012" y="2899"/>
                  </a:cubicBezTo>
                  <a:cubicBezTo>
                    <a:pt x="7430" y="2367"/>
                    <a:pt x="7736" y="1691"/>
                    <a:pt x="7962" y="975"/>
                  </a:cubicBezTo>
                  <a:cubicBezTo>
                    <a:pt x="7913" y="645"/>
                    <a:pt x="7865" y="323"/>
                    <a:pt x="7825" y="1"/>
                  </a:cubicBezTo>
                  <a:close/>
                </a:path>
              </a:pathLst>
            </a:custGeom>
            <a:solidFill>
              <a:srgbClr val="ED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72" name="Google Shape;6716;p60">
              <a:extLst>
                <a:ext uri="{FF2B5EF4-FFF2-40B4-BE49-F238E27FC236}">
                  <a16:creationId xmlns:a16="http://schemas.microsoft.com/office/drawing/2014/main" id="{A02EDE51-0B57-179A-FCE9-33DF98DFC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200" y="2080100"/>
              <a:ext cx="253475" cy="336250"/>
            </a:xfrm>
            <a:custGeom>
              <a:avLst/>
              <a:gdLst>
                <a:gd name="T0" fmla="*/ 5716 w 10139"/>
                <a:gd name="T1" fmla="*/ 0 h 13450"/>
                <a:gd name="T2" fmla="*/ 4946 w 10139"/>
                <a:gd name="T3" fmla="*/ 46 h 13450"/>
                <a:gd name="T4" fmla="*/ 4317 w 10139"/>
                <a:gd name="T5" fmla="*/ 16 h 13450"/>
                <a:gd name="T6" fmla="*/ 567 w 10139"/>
                <a:gd name="T7" fmla="*/ 4562 h 13450"/>
                <a:gd name="T8" fmla="*/ 2257 w 10139"/>
                <a:gd name="T9" fmla="*/ 11429 h 13450"/>
                <a:gd name="T10" fmla="*/ 5341 w 10139"/>
                <a:gd name="T11" fmla="*/ 13450 h 13450"/>
                <a:gd name="T12" fmla="*/ 8400 w 10139"/>
                <a:gd name="T13" fmla="*/ 11365 h 13450"/>
                <a:gd name="T14" fmla="*/ 9986 w 10139"/>
                <a:gd name="T15" fmla="*/ 4457 h 13450"/>
                <a:gd name="T16" fmla="*/ 5716 w 10139"/>
                <a:gd name="T17" fmla="*/ 0 h 1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39" h="13450" extrusionOk="0">
                  <a:moveTo>
                    <a:pt x="5716" y="0"/>
                  </a:moveTo>
                  <a:cubicBezTo>
                    <a:pt x="5473" y="0"/>
                    <a:pt x="5217" y="15"/>
                    <a:pt x="4946" y="46"/>
                  </a:cubicBezTo>
                  <a:cubicBezTo>
                    <a:pt x="4726" y="26"/>
                    <a:pt x="4516" y="16"/>
                    <a:pt x="4317" y="16"/>
                  </a:cubicBezTo>
                  <a:cubicBezTo>
                    <a:pt x="0" y="16"/>
                    <a:pt x="567" y="4562"/>
                    <a:pt x="567" y="4562"/>
                  </a:cubicBezTo>
                  <a:cubicBezTo>
                    <a:pt x="567" y="4562"/>
                    <a:pt x="478" y="9231"/>
                    <a:pt x="2257" y="11429"/>
                  </a:cubicBezTo>
                  <a:cubicBezTo>
                    <a:pt x="3336" y="12765"/>
                    <a:pt x="4495" y="13337"/>
                    <a:pt x="5341" y="13450"/>
                  </a:cubicBezTo>
                  <a:cubicBezTo>
                    <a:pt x="6186" y="13313"/>
                    <a:pt x="7337" y="12725"/>
                    <a:pt x="8400" y="11365"/>
                  </a:cubicBezTo>
                  <a:cubicBezTo>
                    <a:pt x="10139" y="9127"/>
                    <a:pt x="9986" y="4457"/>
                    <a:pt x="9986" y="4457"/>
                  </a:cubicBezTo>
                  <a:cubicBezTo>
                    <a:pt x="9986" y="4457"/>
                    <a:pt x="9943" y="0"/>
                    <a:pt x="5716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17" name="Google Shape;6717;p60">
              <a:extLst>
                <a:ext uri="{FF2B5EF4-FFF2-40B4-BE49-F238E27FC236}">
                  <a16:creationId xmlns:a16="http://schemas.microsoft.com/office/drawing/2014/main" id="{04CF343B-0DA2-2714-9FC8-899CA13D4956}"/>
                </a:ext>
              </a:extLst>
            </p:cNvPr>
            <p:cNvSpPr/>
            <p:nvPr/>
          </p:nvSpPr>
          <p:spPr>
            <a:xfrm>
              <a:off x="3158776" y="2233992"/>
              <a:ext cx="225363" cy="182534"/>
            </a:xfrm>
            <a:custGeom>
              <a:avLst/>
              <a:gdLst/>
              <a:ahLst/>
              <a:cxnLst/>
              <a:rect l="l" t="t" r="r" b="b"/>
              <a:pathLst>
                <a:path w="9001" h="7277" extrusionOk="0">
                  <a:moveTo>
                    <a:pt x="4573" y="0"/>
                  </a:moveTo>
                  <a:cubicBezTo>
                    <a:pt x="4138" y="0"/>
                    <a:pt x="3727" y="282"/>
                    <a:pt x="3527" y="555"/>
                  </a:cubicBezTo>
                  <a:cubicBezTo>
                    <a:pt x="2722" y="1617"/>
                    <a:pt x="57" y="1601"/>
                    <a:pt x="1" y="1609"/>
                  </a:cubicBezTo>
                  <a:cubicBezTo>
                    <a:pt x="234" y="2905"/>
                    <a:pt x="637" y="4306"/>
                    <a:pt x="1409" y="5256"/>
                  </a:cubicBezTo>
                  <a:cubicBezTo>
                    <a:pt x="2488" y="6592"/>
                    <a:pt x="3647" y="7164"/>
                    <a:pt x="4501" y="7277"/>
                  </a:cubicBezTo>
                  <a:cubicBezTo>
                    <a:pt x="5161" y="7172"/>
                    <a:pt x="6022" y="6761"/>
                    <a:pt x="6876" y="5932"/>
                  </a:cubicBezTo>
                  <a:cubicBezTo>
                    <a:pt x="8292" y="4660"/>
                    <a:pt x="9001" y="2116"/>
                    <a:pt x="8896" y="1561"/>
                  </a:cubicBezTo>
                  <a:lnTo>
                    <a:pt x="8904" y="1521"/>
                  </a:lnTo>
                  <a:lnTo>
                    <a:pt x="8904" y="1521"/>
                  </a:lnTo>
                  <a:cubicBezTo>
                    <a:pt x="8584" y="1631"/>
                    <a:pt x="8256" y="1678"/>
                    <a:pt x="7937" y="1678"/>
                  </a:cubicBezTo>
                  <a:cubicBezTo>
                    <a:pt x="6814" y="1678"/>
                    <a:pt x="5797" y="1101"/>
                    <a:pt x="5571" y="700"/>
                  </a:cubicBezTo>
                  <a:cubicBezTo>
                    <a:pt x="5288" y="183"/>
                    <a:pt x="4923" y="0"/>
                    <a:pt x="4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74" name="Google Shape;6718;p60">
              <a:extLst>
                <a:ext uri="{FF2B5EF4-FFF2-40B4-BE49-F238E27FC236}">
                  <a16:creationId xmlns:a16="http://schemas.microsoft.com/office/drawing/2014/main" id="{1CCEF87C-1C1B-BF3B-4ED0-18F7A8783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6600" y="2205275"/>
              <a:ext cx="31625" cy="69600"/>
            </a:xfrm>
            <a:custGeom>
              <a:avLst/>
              <a:gdLst>
                <a:gd name="T0" fmla="*/ 532 w 1265"/>
                <a:gd name="T1" fmla="*/ 0 h 2784"/>
                <a:gd name="T2" fmla="*/ 274 w 1265"/>
                <a:gd name="T3" fmla="*/ 103 h 2784"/>
                <a:gd name="T4" fmla="*/ 435 w 1265"/>
                <a:gd name="T5" fmla="*/ 1898 h 2784"/>
                <a:gd name="T6" fmla="*/ 1265 w 1265"/>
                <a:gd name="T7" fmla="*/ 2783 h 2784"/>
                <a:gd name="T8" fmla="*/ 991 w 1265"/>
                <a:gd name="T9" fmla="*/ 94 h 2784"/>
                <a:gd name="T10" fmla="*/ 532 w 1265"/>
                <a:gd name="T11" fmla="*/ 0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5" h="2784" extrusionOk="0">
                  <a:moveTo>
                    <a:pt x="532" y="0"/>
                  </a:moveTo>
                  <a:cubicBezTo>
                    <a:pt x="423" y="0"/>
                    <a:pt x="324" y="26"/>
                    <a:pt x="274" y="103"/>
                  </a:cubicBezTo>
                  <a:cubicBezTo>
                    <a:pt x="121" y="336"/>
                    <a:pt x="1" y="1270"/>
                    <a:pt x="435" y="1898"/>
                  </a:cubicBezTo>
                  <a:cubicBezTo>
                    <a:pt x="878" y="2526"/>
                    <a:pt x="1265" y="2783"/>
                    <a:pt x="1265" y="2783"/>
                  </a:cubicBezTo>
                  <a:lnTo>
                    <a:pt x="991" y="94"/>
                  </a:lnTo>
                  <a:cubicBezTo>
                    <a:pt x="991" y="94"/>
                    <a:pt x="743" y="0"/>
                    <a:pt x="532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75" name="Google Shape;6719;p60">
              <a:extLst>
                <a:ext uri="{FF2B5EF4-FFF2-40B4-BE49-F238E27FC236}">
                  <a16:creationId xmlns:a16="http://schemas.microsoft.com/office/drawing/2014/main" id="{454731BB-323A-FB4F-DBD8-4A747FAC8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200" y="2202550"/>
              <a:ext cx="31225" cy="69700"/>
            </a:xfrm>
            <a:custGeom>
              <a:avLst/>
              <a:gdLst>
                <a:gd name="T0" fmla="*/ 704 w 1249"/>
                <a:gd name="T1" fmla="*/ 1 h 2788"/>
                <a:gd name="T2" fmla="*/ 234 w 1249"/>
                <a:gd name="T3" fmla="*/ 107 h 2788"/>
                <a:gd name="T4" fmla="*/ 0 w 1249"/>
                <a:gd name="T5" fmla="*/ 2788 h 2788"/>
                <a:gd name="T6" fmla="*/ 813 w 1249"/>
                <a:gd name="T7" fmla="*/ 1894 h 2788"/>
                <a:gd name="T8" fmla="*/ 950 w 1249"/>
                <a:gd name="T9" fmla="*/ 99 h 2788"/>
                <a:gd name="T10" fmla="*/ 704 w 1249"/>
                <a:gd name="T11" fmla="*/ 1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9" h="2788" extrusionOk="0">
                  <a:moveTo>
                    <a:pt x="704" y="1"/>
                  </a:moveTo>
                  <a:cubicBezTo>
                    <a:pt x="490" y="1"/>
                    <a:pt x="234" y="107"/>
                    <a:pt x="234" y="107"/>
                  </a:cubicBezTo>
                  <a:lnTo>
                    <a:pt x="0" y="2788"/>
                  </a:lnTo>
                  <a:cubicBezTo>
                    <a:pt x="0" y="2788"/>
                    <a:pt x="379" y="2530"/>
                    <a:pt x="813" y="1894"/>
                  </a:cubicBezTo>
                  <a:cubicBezTo>
                    <a:pt x="1248" y="1258"/>
                    <a:pt x="1111" y="324"/>
                    <a:pt x="950" y="99"/>
                  </a:cubicBezTo>
                  <a:cubicBezTo>
                    <a:pt x="900" y="25"/>
                    <a:pt x="807" y="1"/>
                    <a:pt x="704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20" name="Google Shape;6720;p60">
              <a:extLst>
                <a:ext uri="{FF2B5EF4-FFF2-40B4-BE49-F238E27FC236}">
                  <a16:creationId xmlns:a16="http://schemas.microsoft.com/office/drawing/2014/main" id="{C3332182-15CF-EBB8-5EF6-397168A9B92B}"/>
                </a:ext>
              </a:extLst>
            </p:cNvPr>
            <p:cNvSpPr/>
            <p:nvPr/>
          </p:nvSpPr>
          <p:spPr>
            <a:xfrm>
              <a:off x="3138144" y="2033998"/>
              <a:ext cx="284084" cy="171424"/>
            </a:xfrm>
            <a:custGeom>
              <a:avLst/>
              <a:gdLst/>
              <a:ahLst/>
              <a:cxnLst/>
              <a:rect l="l" t="t" r="r" b="b"/>
              <a:pathLst>
                <a:path w="11339" h="6881" extrusionOk="0">
                  <a:moveTo>
                    <a:pt x="6025" y="1"/>
                  </a:moveTo>
                  <a:cubicBezTo>
                    <a:pt x="4920" y="1"/>
                    <a:pt x="3783" y="237"/>
                    <a:pt x="2781" y="575"/>
                  </a:cubicBezTo>
                  <a:cubicBezTo>
                    <a:pt x="2242" y="752"/>
                    <a:pt x="1718" y="961"/>
                    <a:pt x="1300" y="1259"/>
                  </a:cubicBezTo>
                  <a:cubicBezTo>
                    <a:pt x="720" y="1670"/>
                    <a:pt x="382" y="2209"/>
                    <a:pt x="269" y="2764"/>
                  </a:cubicBezTo>
                  <a:cubicBezTo>
                    <a:pt x="0" y="4100"/>
                    <a:pt x="84" y="6880"/>
                    <a:pt x="571" y="6880"/>
                  </a:cubicBezTo>
                  <a:cubicBezTo>
                    <a:pt x="813" y="6880"/>
                    <a:pt x="1153" y="6200"/>
                    <a:pt x="1598" y="4326"/>
                  </a:cubicBezTo>
                  <a:cubicBezTo>
                    <a:pt x="2073" y="2306"/>
                    <a:pt x="5486" y="3111"/>
                    <a:pt x="6975" y="2080"/>
                  </a:cubicBezTo>
                  <a:cubicBezTo>
                    <a:pt x="7231" y="2583"/>
                    <a:pt x="7997" y="2939"/>
                    <a:pt x="8772" y="2939"/>
                  </a:cubicBezTo>
                  <a:cubicBezTo>
                    <a:pt x="8828" y="2939"/>
                    <a:pt x="8884" y="2937"/>
                    <a:pt x="8940" y="2933"/>
                  </a:cubicBezTo>
                  <a:lnTo>
                    <a:pt x="8940" y="2933"/>
                  </a:lnTo>
                  <a:cubicBezTo>
                    <a:pt x="8819" y="3569"/>
                    <a:pt x="9253" y="4238"/>
                    <a:pt x="10026" y="4624"/>
                  </a:cubicBezTo>
                  <a:cubicBezTo>
                    <a:pt x="10976" y="4060"/>
                    <a:pt x="11339" y="3086"/>
                    <a:pt x="10880" y="2297"/>
                  </a:cubicBezTo>
                  <a:cubicBezTo>
                    <a:pt x="10590" y="1774"/>
                    <a:pt x="10002" y="1364"/>
                    <a:pt x="9390" y="985"/>
                  </a:cubicBezTo>
                  <a:cubicBezTo>
                    <a:pt x="8940" y="695"/>
                    <a:pt x="8448" y="462"/>
                    <a:pt x="7941" y="285"/>
                  </a:cubicBezTo>
                  <a:cubicBezTo>
                    <a:pt x="7338" y="86"/>
                    <a:pt x="6687" y="1"/>
                    <a:pt x="6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60">
              <a:extLst>
                <a:ext uri="{FF2B5EF4-FFF2-40B4-BE49-F238E27FC236}">
                  <a16:creationId xmlns:a16="http://schemas.microsoft.com/office/drawing/2014/main" id="{208BACAE-DABD-D751-CF19-B2FF8C179E06}"/>
                </a:ext>
              </a:extLst>
            </p:cNvPr>
            <p:cNvSpPr/>
            <p:nvPr/>
          </p:nvSpPr>
          <p:spPr>
            <a:xfrm>
              <a:off x="3225432" y="2191136"/>
              <a:ext cx="17458" cy="26984"/>
            </a:xfrm>
            <a:custGeom>
              <a:avLst/>
              <a:gdLst/>
              <a:ahLst/>
              <a:cxnLst/>
              <a:rect l="l" t="t" r="r" b="b"/>
              <a:pathLst>
                <a:path w="725" h="1040" extrusionOk="0">
                  <a:moveTo>
                    <a:pt x="377" y="0"/>
                  </a:moveTo>
                  <a:cubicBezTo>
                    <a:pt x="188" y="0"/>
                    <a:pt x="24" y="223"/>
                    <a:pt x="8" y="508"/>
                  </a:cubicBezTo>
                  <a:cubicBezTo>
                    <a:pt x="0" y="790"/>
                    <a:pt x="145" y="1031"/>
                    <a:pt x="347" y="1039"/>
                  </a:cubicBezTo>
                  <a:cubicBezTo>
                    <a:pt x="350" y="1039"/>
                    <a:pt x="353" y="1039"/>
                    <a:pt x="357" y="1039"/>
                  </a:cubicBezTo>
                  <a:cubicBezTo>
                    <a:pt x="545" y="1039"/>
                    <a:pt x="701" y="817"/>
                    <a:pt x="717" y="532"/>
                  </a:cubicBezTo>
                  <a:cubicBezTo>
                    <a:pt x="725" y="250"/>
                    <a:pt x="580" y="9"/>
                    <a:pt x="387" y="1"/>
                  </a:cubicBezTo>
                  <a:cubicBezTo>
                    <a:pt x="383" y="0"/>
                    <a:pt x="380" y="0"/>
                    <a:pt x="3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2" name="Google Shape;6722;p60">
              <a:extLst>
                <a:ext uri="{FF2B5EF4-FFF2-40B4-BE49-F238E27FC236}">
                  <a16:creationId xmlns:a16="http://schemas.microsoft.com/office/drawing/2014/main" id="{97319D2E-CC88-A52A-5D79-E95F1516471A}"/>
                </a:ext>
              </a:extLst>
            </p:cNvPr>
            <p:cNvSpPr/>
            <p:nvPr/>
          </p:nvSpPr>
          <p:spPr>
            <a:xfrm>
              <a:off x="3296851" y="2191136"/>
              <a:ext cx="19045" cy="26984"/>
            </a:xfrm>
            <a:custGeom>
              <a:avLst/>
              <a:gdLst/>
              <a:ahLst/>
              <a:cxnLst/>
              <a:rect l="l" t="t" r="r" b="b"/>
              <a:pathLst>
                <a:path w="733" h="1040" extrusionOk="0">
                  <a:moveTo>
                    <a:pt x="349" y="0"/>
                  </a:moveTo>
                  <a:cubicBezTo>
                    <a:pt x="345" y="0"/>
                    <a:pt x="342" y="0"/>
                    <a:pt x="338" y="1"/>
                  </a:cubicBezTo>
                  <a:cubicBezTo>
                    <a:pt x="145" y="17"/>
                    <a:pt x="0" y="258"/>
                    <a:pt x="16" y="540"/>
                  </a:cubicBezTo>
                  <a:cubicBezTo>
                    <a:pt x="32" y="825"/>
                    <a:pt x="195" y="1039"/>
                    <a:pt x="392" y="1039"/>
                  </a:cubicBezTo>
                  <a:cubicBezTo>
                    <a:pt x="396" y="1039"/>
                    <a:pt x="399" y="1039"/>
                    <a:pt x="403" y="1039"/>
                  </a:cubicBezTo>
                  <a:cubicBezTo>
                    <a:pt x="596" y="1023"/>
                    <a:pt x="733" y="781"/>
                    <a:pt x="717" y="500"/>
                  </a:cubicBezTo>
                  <a:cubicBezTo>
                    <a:pt x="701" y="215"/>
                    <a:pt x="538" y="0"/>
                    <a:pt x="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3" name="Google Shape;6723;p60">
              <a:extLst>
                <a:ext uri="{FF2B5EF4-FFF2-40B4-BE49-F238E27FC236}">
                  <a16:creationId xmlns:a16="http://schemas.microsoft.com/office/drawing/2014/main" id="{7293E8F1-D15F-1B3A-01C7-61CABCE5D8EC}"/>
                </a:ext>
              </a:extLst>
            </p:cNvPr>
            <p:cNvSpPr/>
            <p:nvPr/>
          </p:nvSpPr>
          <p:spPr>
            <a:xfrm>
              <a:off x="3193691" y="2159391"/>
              <a:ext cx="50786" cy="20635"/>
            </a:xfrm>
            <a:custGeom>
              <a:avLst/>
              <a:gdLst/>
              <a:ahLst/>
              <a:cxnLst/>
              <a:rect l="l" t="t" r="r" b="b"/>
              <a:pathLst>
                <a:path w="2017" h="811" extrusionOk="0">
                  <a:moveTo>
                    <a:pt x="1033" y="0"/>
                  </a:moveTo>
                  <a:cubicBezTo>
                    <a:pt x="854" y="0"/>
                    <a:pt x="669" y="53"/>
                    <a:pt x="508" y="207"/>
                  </a:cubicBezTo>
                  <a:cubicBezTo>
                    <a:pt x="0" y="690"/>
                    <a:pt x="306" y="810"/>
                    <a:pt x="403" y="810"/>
                  </a:cubicBezTo>
                  <a:cubicBezTo>
                    <a:pt x="471" y="810"/>
                    <a:pt x="1031" y="515"/>
                    <a:pt x="1407" y="515"/>
                  </a:cubicBezTo>
                  <a:cubicBezTo>
                    <a:pt x="1523" y="515"/>
                    <a:pt x="1622" y="543"/>
                    <a:pt x="1683" y="617"/>
                  </a:cubicBezTo>
                  <a:cubicBezTo>
                    <a:pt x="1683" y="617"/>
                    <a:pt x="1687" y="618"/>
                    <a:pt x="1695" y="618"/>
                  </a:cubicBezTo>
                  <a:cubicBezTo>
                    <a:pt x="1756" y="618"/>
                    <a:pt x="2017" y="598"/>
                    <a:pt x="1788" y="255"/>
                  </a:cubicBezTo>
                  <a:cubicBezTo>
                    <a:pt x="1788" y="255"/>
                    <a:pt x="1427" y="0"/>
                    <a:pt x="1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4" name="Google Shape;6724;p60">
              <a:extLst>
                <a:ext uri="{FF2B5EF4-FFF2-40B4-BE49-F238E27FC236}">
                  <a16:creationId xmlns:a16="http://schemas.microsoft.com/office/drawing/2014/main" id="{88C1C67F-F977-F14D-E031-D078ACBB9427}"/>
                </a:ext>
              </a:extLst>
            </p:cNvPr>
            <p:cNvSpPr/>
            <p:nvPr/>
          </p:nvSpPr>
          <p:spPr>
            <a:xfrm>
              <a:off x="3293677" y="2157804"/>
              <a:ext cx="50786" cy="20634"/>
            </a:xfrm>
            <a:custGeom>
              <a:avLst/>
              <a:gdLst/>
              <a:ahLst/>
              <a:cxnLst/>
              <a:rect l="l" t="t" r="r" b="b"/>
              <a:pathLst>
                <a:path w="2018" h="812" extrusionOk="0">
                  <a:moveTo>
                    <a:pt x="984" y="1"/>
                  </a:moveTo>
                  <a:cubicBezTo>
                    <a:pt x="591" y="1"/>
                    <a:pt x="230" y="256"/>
                    <a:pt x="230" y="256"/>
                  </a:cubicBezTo>
                  <a:cubicBezTo>
                    <a:pt x="1" y="599"/>
                    <a:pt x="262" y="618"/>
                    <a:pt x="323" y="618"/>
                  </a:cubicBezTo>
                  <a:cubicBezTo>
                    <a:pt x="330" y="618"/>
                    <a:pt x="335" y="618"/>
                    <a:pt x="335" y="618"/>
                  </a:cubicBezTo>
                  <a:cubicBezTo>
                    <a:pt x="396" y="544"/>
                    <a:pt x="494" y="515"/>
                    <a:pt x="611" y="515"/>
                  </a:cubicBezTo>
                  <a:cubicBezTo>
                    <a:pt x="986" y="515"/>
                    <a:pt x="1547" y="811"/>
                    <a:pt x="1615" y="811"/>
                  </a:cubicBezTo>
                  <a:cubicBezTo>
                    <a:pt x="1711" y="811"/>
                    <a:pt x="2017" y="690"/>
                    <a:pt x="1510" y="207"/>
                  </a:cubicBezTo>
                  <a:cubicBezTo>
                    <a:pt x="1349" y="54"/>
                    <a:pt x="1163" y="1"/>
                    <a:pt x="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5" name="Google Shape;6725;p60">
              <a:extLst>
                <a:ext uri="{FF2B5EF4-FFF2-40B4-BE49-F238E27FC236}">
                  <a16:creationId xmlns:a16="http://schemas.microsoft.com/office/drawing/2014/main" id="{F85C80FC-5EDF-5254-4EFF-BE6E6BB85770}"/>
                </a:ext>
              </a:extLst>
            </p:cNvPr>
            <p:cNvSpPr/>
            <p:nvPr/>
          </p:nvSpPr>
          <p:spPr>
            <a:xfrm>
              <a:off x="2447770" y="2591125"/>
              <a:ext cx="392006" cy="987275"/>
            </a:xfrm>
            <a:custGeom>
              <a:avLst/>
              <a:gdLst/>
              <a:ahLst/>
              <a:cxnLst/>
              <a:rect l="l" t="t" r="r" b="b"/>
              <a:pathLst>
                <a:path w="15629" h="39513" extrusionOk="0">
                  <a:moveTo>
                    <a:pt x="15629" y="0"/>
                  </a:moveTo>
                  <a:cubicBezTo>
                    <a:pt x="15628" y="1"/>
                    <a:pt x="6596" y="6763"/>
                    <a:pt x="1565" y="30527"/>
                  </a:cubicBezTo>
                  <a:cubicBezTo>
                    <a:pt x="0" y="37916"/>
                    <a:pt x="10906" y="39513"/>
                    <a:pt x="13471" y="39513"/>
                  </a:cubicBezTo>
                  <a:cubicBezTo>
                    <a:pt x="13809" y="39513"/>
                    <a:pt x="14003" y="39485"/>
                    <a:pt x="14003" y="39439"/>
                  </a:cubicBezTo>
                  <a:lnTo>
                    <a:pt x="156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82" name="Google Shape;6726;p60">
              <a:extLst>
                <a:ext uri="{FF2B5EF4-FFF2-40B4-BE49-F238E27FC236}">
                  <a16:creationId xmlns:a16="http://schemas.microsoft.com/office/drawing/2014/main" id="{838C41A1-4600-52E2-B62E-3F10C48FF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850" y="3178175"/>
              <a:ext cx="351825" cy="402250"/>
            </a:xfrm>
            <a:custGeom>
              <a:avLst/>
              <a:gdLst>
                <a:gd name="T0" fmla="*/ 2565 w 14073"/>
                <a:gd name="T1" fmla="*/ 1 h 16090"/>
                <a:gd name="T2" fmla="*/ 2560 w 14073"/>
                <a:gd name="T3" fmla="*/ 5 h 16090"/>
                <a:gd name="T4" fmla="*/ 1015 w 14073"/>
                <a:gd name="T5" fmla="*/ 7017 h 16090"/>
                <a:gd name="T6" fmla="*/ 13420 w 14073"/>
                <a:gd name="T7" fmla="*/ 16090 h 16090"/>
                <a:gd name="T8" fmla="*/ 14072 w 14073"/>
                <a:gd name="T9" fmla="*/ 3250 h 16090"/>
                <a:gd name="T10" fmla="*/ 2456 w 14073"/>
                <a:gd name="T11" fmla="*/ 1398 h 16090"/>
                <a:gd name="T12" fmla="*/ 2565 w 14073"/>
                <a:gd name="T13" fmla="*/ 1 h 16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73" h="16090" extrusionOk="0">
                  <a:moveTo>
                    <a:pt x="2565" y="1"/>
                  </a:moveTo>
                  <a:cubicBezTo>
                    <a:pt x="2564" y="1"/>
                    <a:pt x="2562" y="2"/>
                    <a:pt x="2560" y="5"/>
                  </a:cubicBezTo>
                  <a:cubicBezTo>
                    <a:pt x="1997" y="2155"/>
                    <a:pt x="1474" y="4489"/>
                    <a:pt x="1015" y="7017"/>
                  </a:cubicBezTo>
                  <a:cubicBezTo>
                    <a:pt x="0" y="12580"/>
                    <a:pt x="5700" y="15381"/>
                    <a:pt x="13420" y="16090"/>
                  </a:cubicBezTo>
                  <a:lnTo>
                    <a:pt x="14072" y="3250"/>
                  </a:lnTo>
                  <a:lnTo>
                    <a:pt x="2456" y="1398"/>
                  </a:lnTo>
                  <a:cubicBezTo>
                    <a:pt x="2456" y="1398"/>
                    <a:pt x="2607" y="1"/>
                    <a:pt x="2565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83" name="Google Shape;6727;p60">
              <a:extLst>
                <a:ext uri="{FF2B5EF4-FFF2-40B4-BE49-F238E27FC236}">
                  <a16:creationId xmlns:a16="http://schemas.microsoft.com/office/drawing/2014/main" id="{C4DDD0ED-9D7A-721C-1B5B-B19379B8A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950" y="3178175"/>
              <a:ext cx="303725" cy="168000"/>
            </a:xfrm>
            <a:custGeom>
              <a:avLst/>
              <a:gdLst>
                <a:gd name="T0" fmla="*/ 641 w 12149"/>
                <a:gd name="T1" fmla="*/ 1 h 6720"/>
                <a:gd name="T2" fmla="*/ 636 w 12149"/>
                <a:gd name="T3" fmla="*/ 5 h 6720"/>
                <a:gd name="T4" fmla="*/ 0 w 12149"/>
                <a:gd name="T5" fmla="*/ 2622 h 6720"/>
                <a:gd name="T6" fmla="*/ 11971 w 12149"/>
                <a:gd name="T7" fmla="*/ 6719 h 6720"/>
                <a:gd name="T8" fmla="*/ 12148 w 12149"/>
                <a:gd name="T9" fmla="*/ 3250 h 6720"/>
                <a:gd name="T10" fmla="*/ 532 w 12149"/>
                <a:gd name="T11" fmla="*/ 1398 h 6720"/>
                <a:gd name="T12" fmla="*/ 641 w 12149"/>
                <a:gd name="T13" fmla="*/ 1 h 6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49" h="6720" extrusionOk="0">
                  <a:moveTo>
                    <a:pt x="641" y="1"/>
                  </a:moveTo>
                  <a:cubicBezTo>
                    <a:pt x="640" y="1"/>
                    <a:pt x="638" y="2"/>
                    <a:pt x="636" y="5"/>
                  </a:cubicBezTo>
                  <a:cubicBezTo>
                    <a:pt x="419" y="842"/>
                    <a:pt x="210" y="1720"/>
                    <a:pt x="0" y="2622"/>
                  </a:cubicBezTo>
                  <a:lnTo>
                    <a:pt x="11971" y="6719"/>
                  </a:lnTo>
                  <a:lnTo>
                    <a:pt x="12148" y="3250"/>
                  </a:lnTo>
                  <a:lnTo>
                    <a:pt x="532" y="1398"/>
                  </a:lnTo>
                  <a:cubicBezTo>
                    <a:pt x="532" y="1398"/>
                    <a:pt x="683" y="1"/>
                    <a:pt x="641" y="1"/>
                  </a:cubicBezTo>
                  <a:close/>
                </a:path>
              </a:pathLst>
            </a:custGeom>
            <a:solidFill>
              <a:srgbClr val="D660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28" name="Google Shape;6728;p60">
              <a:extLst>
                <a:ext uri="{FF2B5EF4-FFF2-40B4-BE49-F238E27FC236}">
                  <a16:creationId xmlns:a16="http://schemas.microsoft.com/office/drawing/2014/main" id="{998F4C2E-C4E1-F686-6D95-6215BB48CEFE}"/>
                </a:ext>
              </a:extLst>
            </p:cNvPr>
            <p:cNvSpPr/>
            <p:nvPr/>
          </p:nvSpPr>
          <p:spPr>
            <a:xfrm>
              <a:off x="2519189" y="2945084"/>
              <a:ext cx="347567" cy="322213"/>
            </a:xfrm>
            <a:custGeom>
              <a:avLst/>
              <a:gdLst/>
              <a:ahLst/>
              <a:cxnLst/>
              <a:rect l="l" t="t" r="r" b="b"/>
              <a:pathLst>
                <a:path w="13880" h="12892" extrusionOk="0">
                  <a:moveTo>
                    <a:pt x="13715" y="0"/>
                  </a:moveTo>
                  <a:cubicBezTo>
                    <a:pt x="13646" y="0"/>
                    <a:pt x="13588" y="52"/>
                    <a:pt x="13574" y="124"/>
                  </a:cubicBezTo>
                  <a:lnTo>
                    <a:pt x="11674" y="12578"/>
                  </a:lnTo>
                  <a:lnTo>
                    <a:pt x="186" y="10581"/>
                  </a:lnTo>
                  <a:cubicBezTo>
                    <a:pt x="180" y="10580"/>
                    <a:pt x="174" y="10580"/>
                    <a:pt x="169" y="10580"/>
                  </a:cubicBezTo>
                  <a:cubicBezTo>
                    <a:pt x="95" y="10580"/>
                    <a:pt x="32" y="10627"/>
                    <a:pt x="17" y="10702"/>
                  </a:cubicBezTo>
                  <a:cubicBezTo>
                    <a:pt x="1" y="10782"/>
                    <a:pt x="57" y="10855"/>
                    <a:pt x="138" y="10871"/>
                  </a:cubicBezTo>
                  <a:lnTo>
                    <a:pt x="11770" y="12891"/>
                  </a:lnTo>
                  <a:lnTo>
                    <a:pt x="11794" y="12891"/>
                  </a:lnTo>
                  <a:cubicBezTo>
                    <a:pt x="11827" y="12891"/>
                    <a:pt x="11859" y="12883"/>
                    <a:pt x="11883" y="12867"/>
                  </a:cubicBezTo>
                  <a:cubicBezTo>
                    <a:pt x="11915" y="12843"/>
                    <a:pt x="11939" y="12811"/>
                    <a:pt x="11939" y="12771"/>
                  </a:cubicBezTo>
                  <a:lnTo>
                    <a:pt x="13863" y="172"/>
                  </a:lnTo>
                  <a:cubicBezTo>
                    <a:pt x="13880" y="91"/>
                    <a:pt x="13823" y="19"/>
                    <a:pt x="13743" y="3"/>
                  </a:cubicBezTo>
                  <a:cubicBezTo>
                    <a:pt x="13733" y="1"/>
                    <a:pt x="13724" y="0"/>
                    <a:pt x="137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85" name="Google Shape;6729;p60">
              <a:extLst>
                <a:ext uri="{FF2B5EF4-FFF2-40B4-BE49-F238E27FC236}">
                  <a16:creationId xmlns:a16="http://schemas.microsoft.com/office/drawing/2014/main" id="{2627C096-0CA9-B087-923E-4891D3082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400" y="3912675"/>
              <a:ext cx="1017975" cy="95025"/>
            </a:xfrm>
            <a:custGeom>
              <a:avLst/>
              <a:gdLst>
                <a:gd name="T0" fmla="*/ 40518 w 40719"/>
                <a:gd name="T1" fmla="*/ 1 h 3801"/>
                <a:gd name="T2" fmla="*/ 0 w 40719"/>
                <a:gd name="T3" fmla="*/ 57 h 3801"/>
                <a:gd name="T4" fmla="*/ 73 w 40719"/>
                <a:gd name="T5" fmla="*/ 3801 h 3801"/>
                <a:gd name="T6" fmla="*/ 40719 w 40719"/>
                <a:gd name="T7" fmla="*/ 3801 h 3801"/>
                <a:gd name="T8" fmla="*/ 40518 w 40719"/>
                <a:gd name="T9" fmla="*/ 1 h 3801"/>
                <a:gd name="T10" fmla="*/ 40719 w 40719"/>
                <a:gd name="T11" fmla="*/ 3801 h 3801"/>
                <a:gd name="T12" fmla="*/ 40719 w 40719"/>
                <a:gd name="T13" fmla="*/ 3801 h 3801"/>
                <a:gd name="T14" fmla="*/ 40719 w 40719"/>
                <a:gd name="T15" fmla="*/ 3801 h 3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19" h="3801" extrusionOk="0">
                  <a:moveTo>
                    <a:pt x="40518" y="1"/>
                  </a:moveTo>
                  <a:lnTo>
                    <a:pt x="0" y="57"/>
                  </a:lnTo>
                  <a:cubicBezTo>
                    <a:pt x="0" y="73"/>
                    <a:pt x="33" y="3157"/>
                    <a:pt x="73" y="3801"/>
                  </a:cubicBezTo>
                  <a:lnTo>
                    <a:pt x="40719" y="3801"/>
                  </a:lnTo>
                  <a:cubicBezTo>
                    <a:pt x="40700" y="3777"/>
                    <a:pt x="40518" y="1"/>
                    <a:pt x="40518" y="1"/>
                  </a:cubicBezTo>
                  <a:close/>
                  <a:moveTo>
                    <a:pt x="40719" y="3801"/>
                  </a:moveTo>
                  <a:cubicBezTo>
                    <a:pt x="40719" y="3801"/>
                    <a:pt x="40719" y="3801"/>
                    <a:pt x="40719" y="3801"/>
                  </a:cubicBezTo>
                  <a:cubicBezTo>
                    <a:pt x="40719" y="3801"/>
                    <a:pt x="40719" y="3801"/>
                    <a:pt x="40719" y="3801"/>
                  </a:cubicBezTo>
                  <a:close/>
                </a:path>
              </a:pathLst>
            </a:custGeom>
            <a:solidFill>
              <a:srgbClr val="051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86" name="Google Shape;6730;p60">
              <a:extLst>
                <a:ext uri="{FF2B5EF4-FFF2-40B4-BE49-F238E27FC236}">
                  <a16:creationId xmlns:a16="http://schemas.microsoft.com/office/drawing/2014/main" id="{7B57379E-1525-B4CC-1431-0EF161FC1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500" y="2992925"/>
              <a:ext cx="630175" cy="546075"/>
            </a:xfrm>
            <a:custGeom>
              <a:avLst/>
              <a:gdLst>
                <a:gd name="T0" fmla="*/ 2674 w 25207"/>
                <a:gd name="T1" fmla="*/ 1 h 21843"/>
                <a:gd name="T2" fmla="*/ 1 w 25207"/>
                <a:gd name="T3" fmla="*/ 4404 h 21843"/>
                <a:gd name="T4" fmla="*/ 17945 w 25207"/>
                <a:gd name="T5" fmla="*/ 21697 h 21843"/>
                <a:gd name="T6" fmla="*/ 19384 w 25207"/>
                <a:gd name="T7" fmla="*/ 21843 h 21843"/>
                <a:gd name="T8" fmla="*/ 24949 w 25207"/>
                <a:gd name="T9" fmla="*/ 13855 h 21843"/>
                <a:gd name="T10" fmla="*/ 2674 w 25207"/>
                <a:gd name="T11" fmla="*/ 1 h 2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07" h="21843" extrusionOk="0">
                  <a:moveTo>
                    <a:pt x="2674" y="1"/>
                  </a:moveTo>
                  <a:lnTo>
                    <a:pt x="1" y="4404"/>
                  </a:lnTo>
                  <a:cubicBezTo>
                    <a:pt x="1" y="4404"/>
                    <a:pt x="9347" y="20038"/>
                    <a:pt x="17945" y="21697"/>
                  </a:cubicBezTo>
                  <a:cubicBezTo>
                    <a:pt x="18462" y="21796"/>
                    <a:pt x="18940" y="21843"/>
                    <a:pt x="19384" y="21843"/>
                  </a:cubicBezTo>
                  <a:cubicBezTo>
                    <a:pt x="25206" y="21843"/>
                    <a:pt x="24949" y="13855"/>
                    <a:pt x="24949" y="13855"/>
                  </a:cubicBezTo>
                  <a:cubicBezTo>
                    <a:pt x="22928" y="9532"/>
                    <a:pt x="2674" y="1"/>
                    <a:pt x="2674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87" name="Google Shape;6731;p60">
              <a:extLst>
                <a:ext uri="{FF2B5EF4-FFF2-40B4-BE49-F238E27FC236}">
                  <a16:creationId xmlns:a16="http://schemas.microsoft.com/office/drawing/2014/main" id="{8EFFB81D-BE72-11C2-D9E2-7F716B467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000" y="3095100"/>
              <a:ext cx="315975" cy="199750"/>
            </a:xfrm>
            <a:custGeom>
              <a:avLst/>
              <a:gdLst>
                <a:gd name="T0" fmla="*/ 170 w 12639"/>
                <a:gd name="T1" fmla="*/ 0 h 7990"/>
                <a:gd name="T2" fmla="*/ 41 w 12639"/>
                <a:gd name="T3" fmla="*/ 84 h 7990"/>
                <a:gd name="T4" fmla="*/ 105 w 12639"/>
                <a:gd name="T5" fmla="*/ 285 h 7990"/>
                <a:gd name="T6" fmla="*/ 12341 w 12639"/>
                <a:gd name="T7" fmla="*/ 7957 h 7990"/>
                <a:gd name="T8" fmla="*/ 12433 w 12639"/>
                <a:gd name="T9" fmla="*/ 7989 h 7990"/>
                <a:gd name="T10" fmla="*/ 12433 w 12639"/>
                <a:gd name="T11" fmla="*/ 7989 h 7990"/>
                <a:gd name="T12" fmla="*/ 12535 w 12639"/>
                <a:gd name="T13" fmla="*/ 7732 h 7990"/>
                <a:gd name="T14" fmla="*/ 242 w 12639"/>
                <a:gd name="T15" fmla="*/ 20 h 7990"/>
                <a:gd name="T16" fmla="*/ 170 w 12639"/>
                <a:gd name="T17" fmla="*/ 0 h 7990"/>
                <a:gd name="T18" fmla="*/ 12433 w 12639"/>
                <a:gd name="T19" fmla="*/ 7989 h 7990"/>
                <a:gd name="T20" fmla="*/ 12430 w 12639"/>
                <a:gd name="T21" fmla="*/ 7989 h 7990"/>
                <a:gd name="T22" fmla="*/ 12438 w 12639"/>
                <a:gd name="T23" fmla="*/ 7989 h 7990"/>
                <a:gd name="T24" fmla="*/ 12433 w 12639"/>
                <a:gd name="T25" fmla="*/ 7989 h 7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39" h="7990" extrusionOk="0">
                  <a:moveTo>
                    <a:pt x="170" y="0"/>
                  </a:moveTo>
                  <a:cubicBezTo>
                    <a:pt x="118" y="0"/>
                    <a:pt x="68" y="29"/>
                    <a:pt x="41" y="84"/>
                  </a:cubicBezTo>
                  <a:cubicBezTo>
                    <a:pt x="0" y="148"/>
                    <a:pt x="32" y="245"/>
                    <a:pt x="105" y="285"/>
                  </a:cubicBezTo>
                  <a:cubicBezTo>
                    <a:pt x="193" y="325"/>
                    <a:pt x="8928" y="4970"/>
                    <a:pt x="12341" y="7957"/>
                  </a:cubicBezTo>
                  <a:cubicBezTo>
                    <a:pt x="12365" y="7980"/>
                    <a:pt x="12395" y="7989"/>
                    <a:pt x="12433" y="7989"/>
                  </a:cubicBezTo>
                  <a:cubicBezTo>
                    <a:pt x="12568" y="7987"/>
                    <a:pt x="12638" y="7820"/>
                    <a:pt x="12535" y="7732"/>
                  </a:cubicBezTo>
                  <a:cubicBezTo>
                    <a:pt x="9097" y="4729"/>
                    <a:pt x="330" y="68"/>
                    <a:pt x="242" y="20"/>
                  </a:cubicBezTo>
                  <a:cubicBezTo>
                    <a:pt x="219" y="7"/>
                    <a:pt x="194" y="0"/>
                    <a:pt x="170" y="0"/>
                  </a:cubicBezTo>
                  <a:close/>
                  <a:moveTo>
                    <a:pt x="12433" y="7989"/>
                  </a:moveTo>
                  <a:cubicBezTo>
                    <a:pt x="12432" y="7989"/>
                    <a:pt x="12431" y="7989"/>
                    <a:pt x="12430" y="7989"/>
                  </a:cubicBezTo>
                  <a:lnTo>
                    <a:pt x="12438" y="7989"/>
                  </a:lnTo>
                  <a:cubicBezTo>
                    <a:pt x="12436" y="7989"/>
                    <a:pt x="12435" y="7989"/>
                    <a:pt x="12433" y="798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88" name="Google Shape;6732;p60">
              <a:extLst>
                <a:ext uri="{FF2B5EF4-FFF2-40B4-BE49-F238E27FC236}">
                  <a16:creationId xmlns:a16="http://schemas.microsoft.com/office/drawing/2014/main" id="{7461CCE6-38BF-E5DA-CE87-1D55C70CF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200" y="3207075"/>
              <a:ext cx="130050" cy="7275"/>
            </a:xfrm>
            <a:custGeom>
              <a:avLst/>
              <a:gdLst>
                <a:gd name="T0" fmla="*/ 202 w 5202"/>
                <a:gd name="T1" fmla="*/ 0 h 291"/>
                <a:gd name="T2" fmla="*/ 202 w 5202"/>
                <a:gd name="T3" fmla="*/ 290 h 291"/>
                <a:gd name="T4" fmla="*/ 5008 w 5202"/>
                <a:gd name="T5" fmla="*/ 290 h 291"/>
                <a:gd name="T6" fmla="*/ 5008 w 5202"/>
                <a:gd name="T7" fmla="*/ 0 h 291"/>
                <a:gd name="T8" fmla="*/ 202 w 5202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2" h="291" extrusionOk="0">
                  <a:moveTo>
                    <a:pt x="202" y="0"/>
                  </a:moveTo>
                  <a:cubicBezTo>
                    <a:pt x="1" y="0"/>
                    <a:pt x="1" y="290"/>
                    <a:pt x="202" y="290"/>
                  </a:cubicBezTo>
                  <a:lnTo>
                    <a:pt x="5008" y="290"/>
                  </a:lnTo>
                  <a:cubicBezTo>
                    <a:pt x="5201" y="290"/>
                    <a:pt x="5201" y="0"/>
                    <a:pt x="5008" y="0"/>
                  </a:cubicBez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89" name="Google Shape;6733;p60">
              <a:extLst>
                <a:ext uri="{FF2B5EF4-FFF2-40B4-BE49-F238E27FC236}">
                  <a16:creationId xmlns:a16="http://schemas.microsoft.com/office/drawing/2014/main" id="{9F06AA1F-6E09-E236-80D1-79E8B76E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075" y="3147100"/>
              <a:ext cx="193775" cy="13300"/>
            </a:xfrm>
            <a:custGeom>
              <a:avLst/>
              <a:gdLst>
                <a:gd name="T0" fmla="*/ 7560 w 7751"/>
                <a:gd name="T1" fmla="*/ 0 h 532"/>
                <a:gd name="T2" fmla="*/ 7552 w 7751"/>
                <a:gd name="T3" fmla="*/ 0 h 532"/>
                <a:gd name="T4" fmla="*/ 202 w 7751"/>
                <a:gd name="T5" fmla="*/ 234 h 532"/>
                <a:gd name="T6" fmla="*/ 202 w 7751"/>
                <a:gd name="T7" fmla="*/ 532 h 532"/>
                <a:gd name="T8" fmla="*/ 7560 w 7751"/>
                <a:gd name="T9" fmla="*/ 290 h 532"/>
                <a:gd name="T10" fmla="*/ 7560 w 7751"/>
                <a:gd name="T11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51" h="532" extrusionOk="0">
                  <a:moveTo>
                    <a:pt x="7560" y="0"/>
                  </a:moveTo>
                  <a:cubicBezTo>
                    <a:pt x="7557" y="0"/>
                    <a:pt x="7555" y="0"/>
                    <a:pt x="7552" y="0"/>
                  </a:cubicBezTo>
                  <a:lnTo>
                    <a:pt x="202" y="234"/>
                  </a:lnTo>
                  <a:cubicBezTo>
                    <a:pt x="1" y="234"/>
                    <a:pt x="1" y="524"/>
                    <a:pt x="202" y="532"/>
                  </a:cubicBezTo>
                  <a:lnTo>
                    <a:pt x="7560" y="290"/>
                  </a:lnTo>
                  <a:cubicBezTo>
                    <a:pt x="7751" y="282"/>
                    <a:pt x="7745" y="0"/>
                    <a:pt x="756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90" name="Google Shape;6734;p60">
              <a:extLst>
                <a:ext uri="{FF2B5EF4-FFF2-40B4-BE49-F238E27FC236}">
                  <a16:creationId xmlns:a16="http://schemas.microsoft.com/office/drawing/2014/main" id="{E6B55FBD-6566-903C-58E2-84144A23A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925" y="3056725"/>
              <a:ext cx="48325" cy="48325"/>
            </a:xfrm>
            <a:custGeom>
              <a:avLst/>
              <a:gdLst>
                <a:gd name="T0" fmla="*/ 967 w 1933"/>
                <a:gd name="T1" fmla="*/ 291 h 1933"/>
                <a:gd name="T2" fmla="*/ 1635 w 1933"/>
                <a:gd name="T3" fmla="*/ 967 h 1933"/>
                <a:gd name="T4" fmla="*/ 967 w 1933"/>
                <a:gd name="T5" fmla="*/ 1635 h 1933"/>
                <a:gd name="T6" fmla="*/ 299 w 1933"/>
                <a:gd name="T7" fmla="*/ 967 h 1933"/>
                <a:gd name="T8" fmla="*/ 967 w 1933"/>
                <a:gd name="T9" fmla="*/ 299 h 1933"/>
                <a:gd name="T10" fmla="*/ 967 w 1933"/>
                <a:gd name="T11" fmla="*/ 291 h 1933"/>
                <a:gd name="T12" fmla="*/ 967 w 1933"/>
                <a:gd name="T13" fmla="*/ 1 h 1933"/>
                <a:gd name="T14" fmla="*/ 1 w 1933"/>
                <a:gd name="T15" fmla="*/ 967 h 1933"/>
                <a:gd name="T16" fmla="*/ 967 w 1933"/>
                <a:gd name="T17" fmla="*/ 1933 h 1933"/>
                <a:gd name="T18" fmla="*/ 1933 w 1933"/>
                <a:gd name="T19" fmla="*/ 967 h 1933"/>
                <a:gd name="T20" fmla="*/ 967 w 1933"/>
                <a:gd name="T21" fmla="*/ 1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3" h="1933" extrusionOk="0">
                  <a:moveTo>
                    <a:pt x="967" y="291"/>
                  </a:moveTo>
                  <a:cubicBezTo>
                    <a:pt x="1337" y="291"/>
                    <a:pt x="1643" y="597"/>
                    <a:pt x="1635" y="967"/>
                  </a:cubicBezTo>
                  <a:cubicBezTo>
                    <a:pt x="1635" y="1337"/>
                    <a:pt x="1337" y="1635"/>
                    <a:pt x="967" y="1635"/>
                  </a:cubicBezTo>
                  <a:cubicBezTo>
                    <a:pt x="596" y="1635"/>
                    <a:pt x="299" y="1337"/>
                    <a:pt x="299" y="967"/>
                  </a:cubicBezTo>
                  <a:cubicBezTo>
                    <a:pt x="299" y="597"/>
                    <a:pt x="596" y="299"/>
                    <a:pt x="967" y="299"/>
                  </a:cubicBezTo>
                  <a:lnTo>
                    <a:pt x="967" y="291"/>
                  </a:lnTo>
                  <a:close/>
                  <a:moveTo>
                    <a:pt x="967" y="1"/>
                  </a:moveTo>
                  <a:cubicBezTo>
                    <a:pt x="435" y="9"/>
                    <a:pt x="9" y="436"/>
                    <a:pt x="1" y="967"/>
                  </a:cubicBezTo>
                  <a:cubicBezTo>
                    <a:pt x="9" y="1498"/>
                    <a:pt x="435" y="1925"/>
                    <a:pt x="967" y="1933"/>
                  </a:cubicBezTo>
                  <a:cubicBezTo>
                    <a:pt x="1498" y="1933"/>
                    <a:pt x="1933" y="1498"/>
                    <a:pt x="1933" y="967"/>
                  </a:cubicBezTo>
                  <a:cubicBezTo>
                    <a:pt x="1933" y="436"/>
                    <a:pt x="1498" y="1"/>
                    <a:pt x="96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91" name="Google Shape;6735;p60">
              <a:extLst>
                <a:ext uri="{FF2B5EF4-FFF2-40B4-BE49-F238E27FC236}">
                  <a16:creationId xmlns:a16="http://schemas.microsoft.com/office/drawing/2014/main" id="{5747D565-BD95-8231-9F1D-9BB9D09F3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375" y="3890950"/>
              <a:ext cx="339150" cy="9875"/>
            </a:xfrm>
            <a:custGeom>
              <a:avLst/>
              <a:gdLst>
                <a:gd name="T0" fmla="*/ 13412 w 13566"/>
                <a:gd name="T1" fmla="*/ 0 h 395"/>
                <a:gd name="T2" fmla="*/ 145 w 13566"/>
                <a:gd name="T3" fmla="*/ 105 h 395"/>
                <a:gd name="T4" fmla="*/ 0 w 13566"/>
                <a:gd name="T5" fmla="*/ 250 h 395"/>
                <a:gd name="T6" fmla="*/ 145 w 13566"/>
                <a:gd name="T7" fmla="*/ 395 h 395"/>
                <a:gd name="T8" fmla="*/ 13420 w 13566"/>
                <a:gd name="T9" fmla="*/ 298 h 395"/>
                <a:gd name="T10" fmla="*/ 13565 w 13566"/>
                <a:gd name="T11" fmla="*/ 145 h 395"/>
                <a:gd name="T12" fmla="*/ 13412 w 13566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66" h="395" extrusionOk="0">
                  <a:moveTo>
                    <a:pt x="13412" y="0"/>
                  </a:moveTo>
                  <a:lnTo>
                    <a:pt x="145" y="105"/>
                  </a:lnTo>
                  <a:cubicBezTo>
                    <a:pt x="65" y="105"/>
                    <a:pt x="0" y="169"/>
                    <a:pt x="0" y="250"/>
                  </a:cubicBezTo>
                  <a:cubicBezTo>
                    <a:pt x="0" y="330"/>
                    <a:pt x="65" y="395"/>
                    <a:pt x="145" y="395"/>
                  </a:cubicBezTo>
                  <a:lnTo>
                    <a:pt x="13420" y="298"/>
                  </a:lnTo>
                  <a:cubicBezTo>
                    <a:pt x="13493" y="290"/>
                    <a:pt x="13565" y="226"/>
                    <a:pt x="13565" y="145"/>
                  </a:cubicBezTo>
                  <a:cubicBezTo>
                    <a:pt x="13557" y="65"/>
                    <a:pt x="13493" y="0"/>
                    <a:pt x="134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92" name="Google Shape;6736;p60">
              <a:extLst>
                <a:ext uri="{FF2B5EF4-FFF2-40B4-BE49-F238E27FC236}">
                  <a16:creationId xmlns:a16="http://schemas.microsoft.com/office/drawing/2014/main" id="{A8E49E2C-6E50-EEB7-D902-0B64436A5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5200" y="3888725"/>
              <a:ext cx="359475" cy="7275"/>
            </a:xfrm>
            <a:custGeom>
              <a:avLst/>
              <a:gdLst>
                <a:gd name="T0" fmla="*/ 146 w 14379"/>
                <a:gd name="T1" fmla="*/ 1 h 291"/>
                <a:gd name="T2" fmla="*/ 1 w 14379"/>
                <a:gd name="T3" fmla="*/ 146 h 291"/>
                <a:gd name="T4" fmla="*/ 146 w 14379"/>
                <a:gd name="T5" fmla="*/ 291 h 291"/>
                <a:gd name="T6" fmla="*/ 14185 w 14379"/>
                <a:gd name="T7" fmla="*/ 291 h 291"/>
                <a:gd name="T8" fmla="*/ 14185 w 14379"/>
                <a:gd name="T9" fmla="*/ 1 h 291"/>
                <a:gd name="T10" fmla="*/ 146 w 14379"/>
                <a:gd name="T11" fmla="*/ 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79" h="291" extrusionOk="0">
                  <a:moveTo>
                    <a:pt x="146" y="1"/>
                  </a:moveTo>
                  <a:cubicBezTo>
                    <a:pt x="65" y="1"/>
                    <a:pt x="1" y="65"/>
                    <a:pt x="1" y="146"/>
                  </a:cubicBezTo>
                  <a:cubicBezTo>
                    <a:pt x="1" y="226"/>
                    <a:pt x="65" y="291"/>
                    <a:pt x="146" y="291"/>
                  </a:cubicBezTo>
                  <a:lnTo>
                    <a:pt x="14185" y="291"/>
                  </a:lnTo>
                  <a:cubicBezTo>
                    <a:pt x="14379" y="291"/>
                    <a:pt x="14379" y="1"/>
                    <a:pt x="14185" y="1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93" name="Google Shape;6737;p60">
              <a:extLst>
                <a:ext uri="{FF2B5EF4-FFF2-40B4-BE49-F238E27FC236}">
                  <a16:creationId xmlns:a16="http://schemas.microsoft.com/office/drawing/2014/main" id="{10A99FF5-31BF-73BC-DD61-E10B3197C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1875" y="3135000"/>
              <a:ext cx="296500" cy="54175"/>
            </a:xfrm>
            <a:custGeom>
              <a:avLst/>
              <a:gdLst>
                <a:gd name="T0" fmla="*/ 169 w 11860"/>
                <a:gd name="T1" fmla="*/ 1 h 2167"/>
                <a:gd name="T2" fmla="*/ 17 w 11860"/>
                <a:gd name="T3" fmla="*/ 122 h 2167"/>
                <a:gd name="T4" fmla="*/ 138 w 11860"/>
                <a:gd name="T5" fmla="*/ 291 h 2167"/>
                <a:gd name="T6" fmla="*/ 11674 w 11860"/>
                <a:gd name="T7" fmla="*/ 2167 h 2167"/>
                <a:gd name="T8" fmla="*/ 11698 w 11860"/>
                <a:gd name="T9" fmla="*/ 2167 h 2167"/>
                <a:gd name="T10" fmla="*/ 11843 w 11860"/>
                <a:gd name="T11" fmla="*/ 2046 h 2167"/>
                <a:gd name="T12" fmla="*/ 11722 w 11860"/>
                <a:gd name="T13" fmla="*/ 1877 h 2167"/>
                <a:gd name="T14" fmla="*/ 186 w 11860"/>
                <a:gd name="T15" fmla="*/ 1 h 2167"/>
                <a:gd name="T16" fmla="*/ 169 w 11860"/>
                <a:gd name="T17" fmla="*/ 1 h 2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60" h="2167" extrusionOk="0">
                  <a:moveTo>
                    <a:pt x="169" y="1"/>
                  </a:moveTo>
                  <a:cubicBezTo>
                    <a:pt x="95" y="1"/>
                    <a:pt x="32" y="47"/>
                    <a:pt x="17" y="122"/>
                  </a:cubicBezTo>
                  <a:cubicBezTo>
                    <a:pt x="1" y="203"/>
                    <a:pt x="57" y="275"/>
                    <a:pt x="138" y="291"/>
                  </a:cubicBezTo>
                  <a:lnTo>
                    <a:pt x="11674" y="2167"/>
                  </a:lnTo>
                  <a:lnTo>
                    <a:pt x="11698" y="2167"/>
                  </a:lnTo>
                  <a:cubicBezTo>
                    <a:pt x="11771" y="2167"/>
                    <a:pt x="11835" y="2111"/>
                    <a:pt x="11843" y="2046"/>
                  </a:cubicBezTo>
                  <a:cubicBezTo>
                    <a:pt x="11859" y="1966"/>
                    <a:pt x="11803" y="1893"/>
                    <a:pt x="11722" y="1877"/>
                  </a:cubicBezTo>
                  <a:lnTo>
                    <a:pt x="186" y="1"/>
                  </a:lnTo>
                  <a:cubicBezTo>
                    <a:pt x="180" y="1"/>
                    <a:pt x="174" y="1"/>
                    <a:pt x="16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94" name="Google Shape;6738;p60">
              <a:extLst>
                <a:ext uri="{FF2B5EF4-FFF2-40B4-BE49-F238E27FC236}">
                  <a16:creationId xmlns:a16="http://schemas.microsoft.com/office/drawing/2014/main" id="{480E3ECF-87A2-ED2A-2386-A7B198344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775" y="2858600"/>
              <a:ext cx="163850" cy="105375"/>
            </a:xfrm>
            <a:custGeom>
              <a:avLst/>
              <a:gdLst>
                <a:gd name="T0" fmla="*/ 2780 w 6554"/>
                <a:gd name="T1" fmla="*/ 1 h 4215"/>
                <a:gd name="T2" fmla="*/ 1233 w 6554"/>
                <a:gd name="T3" fmla="*/ 286 h 4215"/>
                <a:gd name="T4" fmla="*/ 1949 w 6554"/>
                <a:gd name="T5" fmla="*/ 1139 h 4215"/>
                <a:gd name="T6" fmla="*/ 2722 w 6554"/>
                <a:gd name="T7" fmla="*/ 2041 h 4215"/>
                <a:gd name="T8" fmla="*/ 6554 w 6554"/>
                <a:gd name="T9" fmla="*/ 4215 h 4215"/>
                <a:gd name="T10" fmla="*/ 3422 w 6554"/>
                <a:gd name="T11" fmla="*/ 189 h 4215"/>
                <a:gd name="T12" fmla="*/ 2780 w 6554"/>
                <a:gd name="T13" fmla="*/ 1 h 4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54" h="4215" extrusionOk="0">
                  <a:moveTo>
                    <a:pt x="2780" y="1"/>
                  </a:moveTo>
                  <a:cubicBezTo>
                    <a:pt x="2113" y="1"/>
                    <a:pt x="1233" y="286"/>
                    <a:pt x="1233" y="286"/>
                  </a:cubicBezTo>
                  <a:cubicBezTo>
                    <a:pt x="1" y="914"/>
                    <a:pt x="1949" y="1139"/>
                    <a:pt x="1949" y="1139"/>
                  </a:cubicBezTo>
                  <a:cubicBezTo>
                    <a:pt x="2183" y="1453"/>
                    <a:pt x="2440" y="1751"/>
                    <a:pt x="2722" y="2041"/>
                  </a:cubicBezTo>
                  <a:cubicBezTo>
                    <a:pt x="3092" y="2411"/>
                    <a:pt x="6554" y="4215"/>
                    <a:pt x="6554" y="4215"/>
                  </a:cubicBezTo>
                  <a:cubicBezTo>
                    <a:pt x="6554" y="4215"/>
                    <a:pt x="4018" y="858"/>
                    <a:pt x="3422" y="189"/>
                  </a:cubicBezTo>
                  <a:cubicBezTo>
                    <a:pt x="3297" y="50"/>
                    <a:pt x="3057" y="1"/>
                    <a:pt x="2780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39" name="Google Shape;6739;p60">
              <a:extLst>
                <a:ext uri="{FF2B5EF4-FFF2-40B4-BE49-F238E27FC236}">
                  <a16:creationId xmlns:a16="http://schemas.microsoft.com/office/drawing/2014/main" id="{B3A5F94C-BF58-0DF3-5434-4ABA520DEF29}"/>
                </a:ext>
              </a:extLst>
            </p:cNvPr>
            <p:cNvSpPr/>
            <p:nvPr/>
          </p:nvSpPr>
          <p:spPr>
            <a:xfrm>
              <a:off x="3200039" y="4041879"/>
              <a:ext cx="96812" cy="350785"/>
            </a:xfrm>
            <a:custGeom>
              <a:avLst/>
              <a:gdLst/>
              <a:ahLst/>
              <a:cxnLst/>
              <a:rect l="l" t="t" r="r" b="b"/>
              <a:pathLst>
                <a:path w="3849" h="14040" extrusionOk="0">
                  <a:moveTo>
                    <a:pt x="3558" y="290"/>
                  </a:moveTo>
                  <a:lnTo>
                    <a:pt x="3558" y="13742"/>
                  </a:lnTo>
                  <a:cubicBezTo>
                    <a:pt x="1731" y="13661"/>
                    <a:pt x="298" y="12164"/>
                    <a:pt x="290" y="10337"/>
                  </a:cubicBezTo>
                  <a:lnTo>
                    <a:pt x="290" y="290"/>
                  </a:lnTo>
                  <a:close/>
                  <a:moveTo>
                    <a:pt x="145" y="0"/>
                  </a:moveTo>
                  <a:cubicBezTo>
                    <a:pt x="64" y="0"/>
                    <a:pt x="0" y="64"/>
                    <a:pt x="0" y="145"/>
                  </a:cubicBezTo>
                  <a:lnTo>
                    <a:pt x="0" y="10337"/>
                  </a:lnTo>
                  <a:cubicBezTo>
                    <a:pt x="0" y="12381"/>
                    <a:pt x="1658" y="14040"/>
                    <a:pt x="3703" y="14040"/>
                  </a:cubicBezTo>
                  <a:cubicBezTo>
                    <a:pt x="3784" y="14040"/>
                    <a:pt x="3848" y="13975"/>
                    <a:pt x="3848" y="13895"/>
                  </a:cubicBezTo>
                  <a:lnTo>
                    <a:pt x="3848" y="145"/>
                  </a:lnTo>
                  <a:cubicBezTo>
                    <a:pt x="3848" y="64"/>
                    <a:pt x="3784" y="0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0" name="Google Shape;6740;p60">
              <a:extLst>
                <a:ext uri="{FF2B5EF4-FFF2-40B4-BE49-F238E27FC236}">
                  <a16:creationId xmlns:a16="http://schemas.microsoft.com/office/drawing/2014/main" id="{EDAF0F46-16B7-5D54-A11B-4ED1C91449D8}"/>
                </a:ext>
              </a:extLst>
            </p:cNvPr>
            <p:cNvSpPr/>
            <p:nvPr/>
          </p:nvSpPr>
          <p:spPr>
            <a:xfrm>
              <a:off x="3288915" y="4375203"/>
              <a:ext cx="7936" cy="238089"/>
            </a:xfrm>
            <a:custGeom>
              <a:avLst/>
              <a:gdLst/>
              <a:ahLst/>
              <a:cxnLst/>
              <a:rect l="l" t="t" r="r" b="b"/>
              <a:pathLst>
                <a:path w="291" h="9525" extrusionOk="0">
                  <a:moveTo>
                    <a:pt x="146" y="1"/>
                  </a:moveTo>
                  <a:cubicBezTo>
                    <a:pt x="65" y="1"/>
                    <a:pt x="1" y="65"/>
                    <a:pt x="1" y="146"/>
                  </a:cubicBezTo>
                  <a:lnTo>
                    <a:pt x="1" y="9379"/>
                  </a:lnTo>
                  <a:cubicBezTo>
                    <a:pt x="1" y="9460"/>
                    <a:pt x="65" y="9524"/>
                    <a:pt x="146" y="9524"/>
                  </a:cubicBezTo>
                  <a:cubicBezTo>
                    <a:pt x="226" y="9524"/>
                    <a:pt x="291" y="9460"/>
                    <a:pt x="291" y="9379"/>
                  </a:cubicBezTo>
                  <a:lnTo>
                    <a:pt x="291" y="146"/>
                  </a:lnTo>
                  <a:cubicBezTo>
                    <a:pt x="291" y="65"/>
                    <a:pt x="226" y="1"/>
                    <a:pt x="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97" name="Google Shape;6741;p60">
              <a:extLst>
                <a:ext uri="{FF2B5EF4-FFF2-40B4-BE49-F238E27FC236}">
                  <a16:creationId xmlns:a16="http://schemas.microsoft.com/office/drawing/2014/main" id="{B1DFA579-0418-8BFA-49E6-A87F4789A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100" y="2844650"/>
              <a:ext cx="117750" cy="305450"/>
            </a:xfrm>
            <a:custGeom>
              <a:avLst/>
              <a:gdLst>
                <a:gd name="T0" fmla="*/ 3542 w 4710"/>
                <a:gd name="T1" fmla="*/ 1 h 12218"/>
                <a:gd name="T2" fmla="*/ 1868 w 4710"/>
                <a:gd name="T3" fmla="*/ 1456 h 12218"/>
                <a:gd name="T4" fmla="*/ 24 w 4710"/>
                <a:gd name="T5" fmla="*/ 10770 h 12218"/>
                <a:gd name="T6" fmla="*/ 411 w 4710"/>
                <a:gd name="T7" fmla="*/ 12179 h 12218"/>
                <a:gd name="T8" fmla="*/ 610 w 4710"/>
                <a:gd name="T9" fmla="*/ 12218 h 12218"/>
                <a:gd name="T10" fmla="*/ 1119 w 4710"/>
                <a:gd name="T11" fmla="*/ 12050 h 12218"/>
                <a:gd name="T12" fmla="*/ 2882 w 4710"/>
                <a:gd name="T13" fmla="*/ 9555 h 12218"/>
                <a:gd name="T14" fmla="*/ 4299 w 4710"/>
                <a:gd name="T15" fmla="*/ 4274 h 12218"/>
                <a:gd name="T16" fmla="*/ 4251 w 4710"/>
                <a:gd name="T17" fmla="*/ 490 h 12218"/>
                <a:gd name="T18" fmla="*/ 3542 w 4710"/>
                <a:gd name="T19" fmla="*/ 1 h 1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0" h="12218" extrusionOk="0">
                  <a:moveTo>
                    <a:pt x="3542" y="1"/>
                  </a:moveTo>
                  <a:cubicBezTo>
                    <a:pt x="2959" y="1"/>
                    <a:pt x="2267" y="652"/>
                    <a:pt x="1868" y="1456"/>
                  </a:cubicBezTo>
                  <a:cubicBezTo>
                    <a:pt x="387" y="4451"/>
                    <a:pt x="145" y="7775"/>
                    <a:pt x="24" y="10770"/>
                  </a:cubicBezTo>
                  <a:cubicBezTo>
                    <a:pt x="0" y="11350"/>
                    <a:pt x="24" y="12010"/>
                    <a:pt x="411" y="12179"/>
                  </a:cubicBezTo>
                  <a:cubicBezTo>
                    <a:pt x="474" y="12205"/>
                    <a:pt x="541" y="12218"/>
                    <a:pt x="610" y="12218"/>
                  </a:cubicBezTo>
                  <a:cubicBezTo>
                    <a:pt x="773" y="12218"/>
                    <a:pt x="950" y="12152"/>
                    <a:pt x="1119" y="12050"/>
                  </a:cubicBezTo>
                  <a:cubicBezTo>
                    <a:pt x="1908" y="11591"/>
                    <a:pt x="2472" y="10545"/>
                    <a:pt x="2882" y="9555"/>
                  </a:cubicBezTo>
                  <a:cubicBezTo>
                    <a:pt x="3583" y="7864"/>
                    <a:pt x="4066" y="6093"/>
                    <a:pt x="4299" y="4274"/>
                  </a:cubicBezTo>
                  <a:cubicBezTo>
                    <a:pt x="4436" y="3163"/>
                    <a:pt x="4710" y="1335"/>
                    <a:pt x="4251" y="490"/>
                  </a:cubicBezTo>
                  <a:cubicBezTo>
                    <a:pt x="4067" y="146"/>
                    <a:pt x="3817" y="1"/>
                    <a:pt x="3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898" name="Google Shape;6742;p60">
              <a:extLst>
                <a:ext uri="{FF2B5EF4-FFF2-40B4-BE49-F238E27FC236}">
                  <a16:creationId xmlns:a16="http://schemas.microsoft.com/office/drawing/2014/main" id="{49B8BCBF-E2B9-9E90-9305-3739FB54C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975" y="2809000"/>
              <a:ext cx="293125" cy="340450"/>
            </a:xfrm>
            <a:custGeom>
              <a:avLst/>
              <a:gdLst>
                <a:gd name="T0" fmla="*/ 10057 w 11725"/>
                <a:gd name="T1" fmla="*/ 0 h 13618"/>
                <a:gd name="T2" fmla="*/ 8283 w 11725"/>
                <a:gd name="T3" fmla="*/ 1014 h 13618"/>
                <a:gd name="T4" fmla="*/ 6423 w 11725"/>
                <a:gd name="T5" fmla="*/ 4339 h 13618"/>
                <a:gd name="T6" fmla="*/ 3904 w 11725"/>
                <a:gd name="T7" fmla="*/ 8147 h 13618"/>
                <a:gd name="T8" fmla="*/ 716 w 11725"/>
                <a:gd name="T9" fmla="*/ 12051 h 13618"/>
                <a:gd name="T10" fmla="*/ 670 w 11725"/>
                <a:gd name="T11" fmla="*/ 12076 h 13618"/>
                <a:gd name="T12" fmla="*/ 294 w 11725"/>
                <a:gd name="T13" fmla="*/ 11054 h 13618"/>
                <a:gd name="T14" fmla="*/ 257 w 11725"/>
                <a:gd name="T15" fmla="*/ 11093 h 13618"/>
                <a:gd name="T16" fmla="*/ 1793 w 11725"/>
                <a:gd name="T17" fmla="*/ 13617 h 13618"/>
                <a:gd name="T18" fmla="*/ 5409 w 11725"/>
                <a:gd name="T19" fmla="*/ 11939 h 13618"/>
                <a:gd name="T20" fmla="*/ 7365 w 11725"/>
                <a:gd name="T21" fmla="*/ 9419 h 13618"/>
                <a:gd name="T22" fmla="*/ 10819 w 11725"/>
                <a:gd name="T23" fmla="*/ 4073 h 13618"/>
                <a:gd name="T24" fmla="*/ 11648 w 11725"/>
                <a:gd name="T25" fmla="*/ 1843 h 13618"/>
                <a:gd name="T26" fmla="*/ 10057 w 11725"/>
                <a:gd name="T27" fmla="*/ 0 h 13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25" h="13618" extrusionOk="0">
                  <a:moveTo>
                    <a:pt x="10057" y="0"/>
                  </a:moveTo>
                  <a:cubicBezTo>
                    <a:pt x="9439" y="0"/>
                    <a:pt x="8765" y="321"/>
                    <a:pt x="8283" y="1014"/>
                  </a:cubicBezTo>
                  <a:cubicBezTo>
                    <a:pt x="7583" y="2021"/>
                    <a:pt x="7059" y="3276"/>
                    <a:pt x="6423" y="4339"/>
                  </a:cubicBezTo>
                  <a:cubicBezTo>
                    <a:pt x="5634" y="5651"/>
                    <a:pt x="4797" y="6931"/>
                    <a:pt x="3904" y="8147"/>
                  </a:cubicBezTo>
                  <a:cubicBezTo>
                    <a:pt x="2913" y="9507"/>
                    <a:pt x="1843" y="10811"/>
                    <a:pt x="716" y="12051"/>
                  </a:cubicBezTo>
                  <a:cubicBezTo>
                    <a:pt x="700" y="12068"/>
                    <a:pt x="684" y="12076"/>
                    <a:pt x="670" y="12076"/>
                  </a:cubicBezTo>
                  <a:cubicBezTo>
                    <a:pt x="501" y="12076"/>
                    <a:pt x="404" y="11054"/>
                    <a:pt x="294" y="11054"/>
                  </a:cubicBezTo>
                  <a:cubicBezTo>
                    <a:pt x="282" y="11054"/>
                    <a:pt x="269" y="11066"/>
                    <a:pt x="257" y="11093"/>
                  </a:cubicBezTo>
                  <a:cubicBezTo>
                    <a:pt x="156" y="11306"/>
                    <a:pt x="0" y="13617"/>
                    <a:pt x="1793" y="13617"/>
                  </a:cubicBezTo>
                  <a:cubicBezTo>
                    <a:pt x="2574" y="13617"/>
                    <a:pt x="3724" y="13179"/>
                    <a:pt x="5409" y="11939"/>
                  </a:cubicBezTo>
                  <a:cubicBezTo>
                    <a:pt x="6190" y="11359"/>
                    <a:pt x="6753" y="10304"/>
                    <a:pt x="7365" y="9419"/>
                  </a:cubicBezTo>
                  <a:cubicBezTo>
                    <a:pt x="8573" y="7688"/>
                    <a:pt x="9772" y="5941"/>
                    <a:pt x="10819" y="4073"/>
                  </a:cubicBezTo>
                  <a:cubicBezTo>
                    <a:pt x="11221" y="3373"/>
                    <a:pt x="11608" y="2600"/>
                    <a:pt x="11648" y="1843"/>
                  </a:cubicBezTo>
                  <a:cubicBezTo>
                    <a:pt x="11724" y="665"/>
                    <a:pt x="10948" y="0"/>
                    <a:pt x="10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43" name="Google Shape;6743;p60">
              <a:extLst>
                <a:ext uri="{FF2B5EF4-FFF2-40B4-BE49-F238E27FC236}">
                  <a16:creationId xmlns:a16="http://schemas.microsoft.com/office/drawing/2014/main" id="{B178D79D-8C0E-DA6A-E518-196A14D9E07E}"/>
                </a:ext>
              </a:extLst>
            </p:cNvPr>
            <p:cNvSpPr/>
            <p:nvPr/>
          </p:nvSpPr>
          <p:spPr>
            <a:xfrm>
              <a:off x="3184169" y="2826039"/>
              <a:ext cx="158707" cy="196820"/>
            </a:xfrm>
            <a:custGeom>
              <a:avLst/>
              <a:gdLst/>
              <a:ahLst/>
              <a:cxnLst/>
              <a:rect l="l" t="t" r="r" b="b"/>
              <a:pathLst>
                <a:path w="6311" h="7846" extrusionOk="0">
                  <a:moveTo>
                    <a:pt x="6311" y="0"/>
                  </a:moveTo>
                  <a:lnTo>
                    <a:pt x="5087" y="765"/>
                  </a:lnTo>
                  <a:cubicBezTo>
                    <a:pt x="5006" y="862"/>
                    <a:pt x="3855" y="1972"/>
                    <a:pt x="3855" y="1972"/>
                  </a:cubicBezTo>
                  <a:cubicBezTo>
                    <a:pt x="3855" y="1972"/>
                    <a:pt x="442" y="6239"/>
                    <a:pt x="31" y="7688"/>
                  </a:cubicBezTo>
                  <a:cubicBezTo>
                    <a:pt x="1" y="7796"/>
                    <a:pt x="9" y="7846"/>
                    <a:pt x="51" y="7846"/>
                  </a:cubicBezTo>
                  <a:cubicBezTo>
                    <a:pt x="572" y="7846"/>
                    <a:pt x="6310" y="1"/>
                    <a:pt x="6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00" name="Google Shape;6744;p60">
              <a:extLst>
                <a:ext uri="{FF2B5EF4-FFF2-40B4-BE49-F238E27FC236}">
                  <a16:creationId xmlns:a16="http://schemas.microsoft.com/office/drawing/2014/main" id="{EEF2AA16-0A7A-20D3-B954-8AAA97EC0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900" y="2548475"/>
              <a:ext cx="243550" cy="316275"/>
            </a:xfrm>
            <a:custGeom>
              <a:avLst/>
              <a:gdLst>
                <a:gd name="T0" fmla="*/ 2493 w 9742"/>
                <a:gd name="T1" fmla="*/ 1 h 12651"/>
                <a:gd name="T2" fmla="*/ 677 w 9742"/>
                <a:gd name="T3" fmla="*/ 841 h 12651"/>
                <a:gd name="T4" fmla="*/ 33 w 9742"/>
                <a:gd name="T5" fmla="*/ 2966 h 12651"/>
                <a:gd name="T6" fmla="*/ 1096 w 9742"/>
                <a:gd name="T7" fmla="*/ 6315 h 12651"/>
                <a:gd name="T8" fmla="*/ 3205 w 9742"/>
                <a:gd name="T9" fmla="*/ 7966 h 12651"/>
                <a:gd name="T10" fmla="*/ 4428 w 9742"/>
                <a:gd name="T11" fmla="*/ 10413 h 12651"/>
                <a:gd name="T12" fmla="*/ 4879 w 9742"/>
                <a:gd name="T13" fmla="*/ 12160 h 12651"/>
                <a:gd name="T14" fmla="*/ 5854 w 9742"/>
                <a:gd name="T15" fmla="*/ 12650 h 12651"/>
                <a:gd name="T16" fmla="*/ 6771 w 9742"/>
                <a:gd name="T17" fmla="*/ 12401 h 12651"/>
                <a:gd name="T18" fmla="*/ 8631 w 9742"/>
                <a:gd name="T19" fmla="*/ 10509 h 12651"/>
                <a:gd name="T20" fmla="*/ 8808 w 9742"/>
                <a:gd name="T21" fmla="*/ 6637 h 12651"/>
                <a:gd name="T22" fmla="*/ 7093 w 9742"/>
                <a:gd name="T23" fmla="*/ 2741 h 12651"/>
                <a:gd name="T24" fmla="*/ 2762 w 9742"/>
                <a:gd name="T25" fmla="*/ 12 h 12651"/>
                <a:gd name="T26" fmla="*/ 2493 w 9742"/>
                <a:gd name="T27" fmla="*/ 1 h 12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42" h="12651" extrusionOk="0">
                  <a:moveTo>
                    <a:pt x="2493" y="1"/>
                  </a:moveTo>
                  <a:cubicBezTo>
                    <a:pt x="1870" y="1"/>
                    <a:pt x="1175" y="188"/>
                    <a:pt x="677" y="841"/>
                  </a:cubicBezTo>
                  <a:cubicBezTo>
                    <a:pt x="218" y="1437"/>
                    <a:pt x="57" y="2250"/>
                    <a:pt x="33" y="2966"/>
                  </a:cubicBezTo>
                  <a:cubicBezTo>
                    <a:pt x="1" y="4319"/>
                    <a:pt x="379" y="5542"/>
                    <a:pt x="1096" y="6315"/>
                  </a:cubicBezTo>
                  <a:cubicBezTo>
                    <a:pt x="1715" y="6991"/>
                    <a:pt x="2561" y="7330"/>
                    <a:pt x="3205" y="7966"/>
                  </a:cubicBezTo>
                  <a:cubicBezTo>
                    <a:pt x="3809" y="8561"/>
                    <a:pt x="4235" y="9415"/>
                    <a:pt x="4428" y="10413"/>
                  </a:cubicBezTo>
                  <a:cubicBezTo>
                    <a:pt x="4541" y="11017"/>
                    <a:pt x="4581" y="11709"/>
                    <a:pt x="4879" y="12160"/>
                  </a:cubicBezTo>
                  <a:cubicBezTo>
                    <a:pt x="5105" y="12496"/>
                    <a:pt x="5459" y="12650"/>
                    <a:pt x="5854" y="12650"/>
                  </a:cubicBezTo>
                  <a:cubicBezTo>
                    <a:pt x="6149" y="12650"/>
                    <a:pt x="6468" y="12563"/>
                    <a:pt x="6771" y="12401"/>
                  </a:cubicBezTo>
                  <a:cubicBezTo>
                    <a:pt x="7479" y="12023"/>
                    <a:pt x="8115" y="11298"/>
                    <a:pt x="8631" y="10509"/>
                  </a:cubicBezTo>
                  <a:cubicBezTo>
                    <a:pt x="9742" y="8795"/>
                    <a:pt x="9194" y="8054"/>
                    <a:pt x="8808" y="6637"/>
                  </a:cubicBezTo>
                  <a:cubicBezTo>
                    <a:pt x="8421" y="5180"/>
                    <a:pt x="7866" y="3844"/>
                    <a:pt x="7093" y="2741"/>
                  </a:cubicBezTo>
                  <a:cubicBezTo>
                    <a:pt x="6030" y="1211"/>
                    <a:pt x="4533" y="157"/>
                    <a:pt x="2762" y="12"/>
                  </a:cubicBezTo>
                  <a:cubicBezTo>
                    <a:pt x="2674" y="5"/>
                    <a:pt x="2584" y="1"/>
                    <a:pt x="2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01" name="Google Shape;6745;p60">
              <a:extLst>
                <a:ext uri="{FF2B5EF4-FFF2-40B4-BE49-F238E27FC236}">
                  <a16:creationId xmlns:a16="http://schemas.microsoft.com/office/drawing/2014/main" id="{68D35315-FADF-F2D7-7870-5D74DE639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525" y="2533600"/>
              <a:ext cx="273725" cy="294175"/>
            </a:xfrm>
            <a:custGeom>
              <a:avLst/>
              <a:gdLst>
                <a:gd name="T0" fmla="*/ 8347 w 10949"/>
                <a:gd name="T1" fmla="*/ 1 h 11767"/>
                <a:gd name="T2" fmla="*/ 8010 w 10949"/>
                <a:gd name="T3" fmla="*/ 27 h 11767"/>
                <a:gd name="T4" fmla="*/ 5337 w 10949"/>
                <a:gd name="T5" fmla="*/ 1742 h 11767"/>
                <a:gd name="T6" fmla="*/ 2415 w 10949"/>
                <a:gd name="T7" fmla="*/ 5703 h 11767"/>
                <a:gd name="T8" fmla="*/ 701 w 10949"/>
                <a:gd name="T9" fmla="*/ 9044 h 11767"/>
                <a:gd name="T10" fmla="*/ 298 w 10949"/>
                <a:gd name="T11" fmla="*/ 11088 h 11767"/>
                <a:gd name="T12" fmla="*/ 1640 w 10949"/>
                <a:gd name="T13" fmla="*/ 11766 h 11767"/>
                <a:gd name="T14" fmla="*/ 5257 w 10949"/>
                <a:gd name="T15" fmla="*/ 9969 h 11767"/>
                <a:gd name="T16" fmla="*/ 6271 w 10949"/>
                <a:gd name="T17" fmla="*/ 8142 h 11767"/>
                <a:gd name="T18" fmla="*/ 10796 w 10949"/>
                <a:gd name="T19" fmla="*/ 2507 h 11767"/>
                <a:gd name="T20" fmla="*/ 10941 w 10949"/>
                <a:gd name="T21" fmla="*/ 1710 h 11767"/>
                <a:gd name="T22" fmla="*/ 10514 w 10949"/>
                <a:gd name="T23" fmla="*/ 1033 h 11767"/>
                <a:gd name="T24" fmla="*/ 8347 w 10949"/>
                <a:gd name="T25" fmla="*/ 1 h 1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49" h="11767" extrusionOk="0">
                  <a:moveTo>
                    <a:pt x="8347" y="1"/>
                  </a:moveTo>
                  <a:cubicBezTo>
                    <a:pt x="8237" y="1"/>
                    <a:pt x="8125" y="9"/>
                    <a:pt x="8010" y="27"/>
                  </a:cubicBezTo>
                  <a:cubicBezTo>
                    <a:pt x="7084" y="172"/>
                    <a:pt x="6151" y="913"/>
                    <a:pt x="5337" y="1742"/>
                  </a:cubicBezTo>
                  <a:cubicBezTo>
                    <a:pt x="4186" y="2925"/>
                    <a:pt x="3204" y="4254"/>
                    <a:pt x="2415" y="5703"/>
                  </a:cubicBezTo>
                  <a:cubicBezTo>
                    <a:pt x="1811" y="6789"/>
                    <a:pt x="1296" y="7941"/>
                    <a:pt x="701" y="9044"/>
                  </a:cubicBezTo>
                  <a:cubicBezTo>
                    <a:pt x="298" y="9776"/>
                    <a:pt x="0" y="10436"/>
                    <a:pt x="298" y="11088"/>
                  </a:cubicBezTo>
                  <a:cubicBezTo>
                    <a:pt x="525" y="11566"/>
                    <a:pt x="1029" y="11766"/>
                    <a:pt x="1640" y="11766"/>
                  </a:cubicBezTo>
                  <a:cubicBezTo>
                    <a:pt x="2873" y="11766"/>
                    <a:pt x="4541" y="10954"/>
                    <a:pt x="5257" y="9969"/>
                  </a:cubicBezTo>
                  <a:cubicBezTo>
                    <a:pt x="5660" y="9414"/>
                    <a:pt x="5917" y="8746"/>
                    <a:pt x="6271" y="8142"/>
                  </a:cubicBezTo>
                  <a:cubicBezTo>
                    <a:pt x="7543" y="5976"/>
                    <a:pt x="9942" y="4865"/>
                    <a:pt x="10796" y="2507"/>
                  </a:cubicBezTo>
                  <a:cubicBezTo>
                    <a:pt x="10900" y="2249"/>
                    <a:pt x="10949" y="1983"/>
                    <a:pt x="10941" y="1710"/>
                  </a:cubicBezTo>
                  <a:cubicBezTo>
                    <a:pt x="10900" y="1396"/>
                    <a:pt x="10707" y="1203"/>
                    <a:pt x="10514" y="1033"/>
                  </a:cubicBezTo>
                  <a:cubicBezTo>
                    <a:pt x="9895" y="486"/>
                    <a:pt x="9182" y="1"/>
                    <a:pt x="8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46" name="Google Shape;6746;p60">
              <a:extLst>
                <a:ext uri="{FF2B5EF4-FFF2-40B4-BE49-F238E27FC236}">
                  <a16:creationId xmlns:a16="http://schemas.microsoft.com/office/drawing/2014/main" id="{89979F29-33F4-71AA-7507-FC974D625ED5}"/>
                </a:ext>
              </a:extLst>
            </p:cNvPr>
            <p:cNvSpPr/>
            <p:nvPr/>
          </p:nvSpPr>
          <p:spPr>
            <a:xfrm>
              <a:off x="3401597" y="2606998"/>
              <a:ext cx="199970" cy="195233"/>
            </a:xfrm>
            <a:custGeom>
              <a:avLst/>
              <a:gdLst/>
              <a:ahLst/>
              <a:cxnLst/>
              <a:rect l="l" t="t" r="r" b="b"/>
              <a:pathLst>
                <a:path w="8051" h="7793" extrusionOk="0">
                  <a:moveTo>
                    <a:pt x="8051" y="0"/>
                  </a:moveTo>
                  <a:lnTo>
                    <a:pt x="8051" y="0"/>
                  </a:lnTo>
                  <a:cubicBezTo>
                    <a:pt x="7890" y="41"/>
                    <a:pt x="7729" y="81"/>
                    <a:pt x="7576" y="137"/>
                  </a:cubicBezTo>
                  <a:cubicBezTo>
                    <a:pt x="6803" y="403"/>
                    <a:pt x="6046" y="870"/>
                    <a:pt x="5297" y="1345"/>
                  </a:cubicBezTo>
                  <a:cubicBezTo>
                    <a:pt x="5338" y="1208"/>
                    <a:pt x="5362" y="1063"/>
                    <a:pt x="5370" y="918"/>
                  </a:cubicBezTo>
                  <a:cubicBezTo>
                    <a:pt x="5378" y="870"/>
                    <a:pt x="5370" y="821"/>
                    <a:pt x="5338" y="773"/>
                  </a:cubicBezTo>
                  <a:cubicBezTo>
                    <a:pt x="5323" y="754"/>
                    <a:pt x="5304" y="746"/>
                    <a:pt x="5282" y="746"/>
                  </a:cubicBezTo>
                  <a:cubicBezTo>
                    <a:pt x="5229" y="746"/>
                    <a:pt x="5161" y="790"/>
                    <a:pt x="5104" y="829"/>
                  </a:cubicBezTo>
                  <a:cubicBezTo>
                    <a:pt x="4194" y="1522"/>
                    <a:pt x="3406" y="2480"/>
                    <a:pt x="2681" y="3486"/>
                  </a:cubicBezTo>
                  <a:cubicBezTo>
                    <a:pt x="1956" y="4492"/>
                    <a:pt x="1288" y="5563"/>
                    <a:pt x="564" y="6569"/>
                  </a:cubicBezTo>
                  <a:lnTo>
                    <a:pt x="0" y="7093"/>
                  </a:lnTo>
                  <a:cubicBezTo>
                    <a:pt x="173" y="7597"/>
                    <a:pt x="629" y="7793"/>
                    <a:pt x="1111" y="7793"/>
                  </a:cubicBezTo>
                  <a:cubicBezTo>
                    <a:pt x="1192" y="7793"/>
                    <a:pt x="1272" y="7787"/>
                    <a:pt x="1353" y="7777"/>
                  </a:cubicBezTo>
                  <a:cubicBezTo>
                    <a:pt x="1659" y="7737"/>
                    <a:pt x="1948" y="7656"/>
                    <a:pt x="2230" y="7535"/>
                  </a:cubicBezTo>
                  <a:cubicBezTo>
                    <a:pt x="2391" y="7390"/>
                    <a:pt x="2544" y="7221"/>
                    <a:pt x="2681" y="7044"/>
                  </a:cubicBezTo>
                  <a:cubicBezTo>
                    <a:pt x="3084" y="6489"/>
                    <a:pt x="3341" y="5813"/>
                    <a:pt x="3695" y="5217"/>
                  </a:cubicBezTo>
                  <a:cubicBezTo>
                    <a:pt x="4895" y="3188"/>
                    <a:pt x="7076" y="2093"/>
                    <a:pt x="8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03" name="Google Shape;6747;p60">
              <a:extLst>
                <a:ext uri="{FF2B5EF4-FFF2-40B4-BE49-F238E27FC236}">
                  <a16:creationId xmlns:a16="http://schemas.microsoft.com/office/drawing/2014/main" id="{D0EF207F-A09C-E47D-DCBF-798CFE436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000" y="2741150"/>
              <a:ext cx="256000" cy="140825"/>
            </a:xfrm>
            <a:custGeom>
              <a:avLst/>
              <a:gdLst>
                <a:gd name="T0" fmla="*/ 7219 w 10240"/>
                <a:gd name="T1" fmla="*/ 0 h 5633"/>
                <a:gd name="T2" fmla="*/ 6376 w 10240"/>
                <a:gd name="T3" fmla="*/ 49 h 5633"/>
                <a:gd name="T4" fmla="*/ 781 w 10240"/>
                <a:gd name="T5" fmla="*/ 3052 h 5633"/>
                <a:gd name="T6" fmla="*/ 3261 w 10240"/>
                <a:gd name="T7" fmla="*/ 5617 h 5633"/>
                <a:gd name="T8" fmla="*/ 4741 w 10240"/>
                <a:gd name="T9" fmla="*/ 5572 h 5633"/>
                <a:gd name="T10" fmla="*/ 6107 w 10240"/>
                <a:gd name="T11" fmla="*/ 5633 h 5633"/>
                <a:gd name="T12" fmla="*/ 7092 w 10240"/>
                <a:gd name="T13" fmla="*/ 5499 h 5633"/>
                <a:gd name="T14" fmla="*/ 10135 w 10240"/>
                <a:gd name="T15" fmla="*/ 1716 h 5633"/>
                <a:gd name="T16" fmla="*/ 10135 w 10240"/>
                <a:gd name="T17" fmla="*/ 911 h 5633"/>
                <a:gd name="T18" fmla="*/ 9757 w 10240"/>
                <a:gd name="T19" fmla="*/ 564 h 5633"/>
                <a:gd name="T20" fmla="*/ 7219 w 10240"/>
                <a:gd name="T21" fmla="*/ 0 h 5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40" h="5633" extrusionOk="0">
                  <a:moveTo>
                    <a:pt x="7219" y="0"/>
                  </a:moveTo>
                  <a:cubicBezTo>
                    <a:pt x="6941" y="0"/>
                    <a:pt x="6659" y="17"/>
                    <a:pt x="6376" y="49"/>
                  </a:cubicBezTo>
                  <a:cubicBezTo>
                    <a:pt x="4975" y="218"/>
                    <a:pt x="1570" y="782"/>
                    <a:pt x="781" y="3052"/>
                  </a:cubicBezTo>
                  <a:cubicBezTo>
                    <a:pt x="0" y="5306"/>
                    <a:pt x="1747" y="5617"/>
                    <a:pt x="3261" y="5617"/>
                  </a:cubicBezTo>
                  <a:cubicBezTo>
                    <a:pt x="3840" y="5617"/>
                    <a:pt x="4385" y="5572"/>
                    <a:pt x="4741" y="5572"/>
                  </a:cubicBezTo>
                  <a:cubicBezTo>
                    <a:pt x="5200" y="5572"/>
                    <a:pt x="5649" y="5633"/>
                    <a:pt x="6107" y="5633"/>
                  </a:cubicBezTo>
                  <a:cubicBezTo>
                    <a:pt x="6430" y="5633"/>
                    <a:pt x="6756" y="5602"/>
                    <a:pt x="7092" y="5499"/>
                  </a:cubicBezTo>
                  <a:cubicBezTo>
                    <a:pt x="8453" y="5097"/>
                    <a:pt x="9781" y="3438"/>
                    <a:pt x="10135" y="1716"/>
                  </a:cubicBezTo>
                  <a:cubicBezTo>
                    <a:pt x="10200" y="1434"/>
                    <a:pt x="10240" y="1128"/>
                    <a:pt x="10135" y="911"/>
                  </a:cubicBezTo>
                  <a:cubicBezTo>
                    <a:pt x="10055" y="758"/>
                    <a:pt x="9918" y="637"/>
                    <a:pt x="9757" y="564"/>
                  </a:cubicBezTo>
                  <a:cubicBezTo>
                    <a:pt x="8987" y="176"/>
                    <a:pt x="8123" y="0"/>
                    <a:pt x="7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04" name="Google Shape;6748;p60">
              <a:extLst>
                <a:ext uri="{FF2B5EF4-FFF2-40B4-BE49-F238E27FC236}">
                  <a16:creationId xmlns:a16="http://schemas.microsoft.com/office/drawing/2014/main" id="{6372DBEE-65B5-8C13-00E9-41B747C30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575" y="2846600"/>
              <a:ext cx="200300" cy="269875"/>
            </a:xfrm>
            <a:custGeom>
              <a:avLst/>
              <a:gdLst>
                <a:gd name="T0" fmla="*/ 7233 w 8012"/>
                <a:gd name="T1" fmla="*/ 1 h 10795"/>
                <a:gd name="T2" fmla="*/ 7213 w 8012"/>
                <a:gd name="T3" fmla="*/ 1 h 10795"/>
                <a:gd name="T4" fmla="*/ 5241 w 8012"/>
                <a:gd name="T5" fmla="*/ 2078 h 10795"/>
                <a:gd name="T6" fmla="*/ 1143 w 8012"/>
                <a:gd name="T7" fmla="*/ 7150 h 10795"/>
                <a:gd name="T8" fmla="*/ 113 w 8012"/>
                <a:gd name="T9" fmla="*/ 9589 h 10795"/>
                <a:gd name="T10" fmla="*/ 250 w 8012"/>
                <a:gd name="T11" fmla="*/ 10708 h 10795"/>
                <a:gd name="T12" fmla="*/ 557 w 8012"/>
                <a:gd name="T13" fmla="*/ 10794 h 10795"/>
                <a:gd name="T14" fmla="*/ 684 w 8012"/>
                <a:gd name="T15" fmla="*/ 10781 h 10795"/>
                <a:gd name="T16" fmla="*/ 3735 w 8012"/>
                <a:gd name="T17" fmla="*/ 8430 h 10795"/>
                <a:gd name="T18" fmla="*/ 7358 w 8012"/>
                <a:gd name="T19" fmla="*/ 2086 h 10795"/>
                <a:gd name="T20" fmla="*/ 7233 w 8012"/>
                <a:gd name="T21" fmla="*/ 1 h 10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12" h="10795" extrusionOk="0">
                  <a:moveTo>
                    <a:pt x="7233" y="1"/>
                  </a:moveTo>
                  <a:cubicBezTo>
                    <a:pt x="7226" y="1"/>
                    <a:pt x="7220" y="1"/>
                    <a:pt x="7213" y="1"/>
                  </a:cubicBezTo>
                  <a:cubicBezTo>
                    <a:pt x="6634" y="25"/>
                    <a:pt x="5692" y="1563"/>
                    <a:pt x="5241" y="2078"/>
                  </a:cubicBezTo>
                  <a:cubicBezTo>
                    <a:pt x="3816" y="3688"/>
                    <a:pt x="2286" y="5202"/>
                    <a:pt x="1143" y="7150"/>
                  </a:cubicBezTo>
                  <a:cubicBezTo>
                    <a:pt x="684" y="7907"/>
                    <a:pt x="298" y="8744"/>
                    <a:pt x="113" y="9589"/>
                  </a:cubicBezTo>
                  <a:cubicBezTo>
                    <a:pt x="24" y="10024"/>
                    <a:pt x="0" y="10515"/>
                    <a:pt x="250" y="10708"/>
                  </a:cubicBezTo>
                  <a:cubicBezTo>
                    <a:pt x="342" y="10766"/>
                    <a:pt x="450" y="10794"/>
                    <a:pt x="557" y="10794"/>
                  </a:cubicBezTo>
                  <a:cubicBezTo>
                    <a:pt x="600" y="10794"/>
                    <a:pt x="643" y="10790"/>
                    <a:pt x="684" y="10781"/>
                  </a:cubicBezTo>
                  <a:cubicBezTo>
                    <a:pt x="1779" y="10652"/>
                    <a:pt x="2858" y="9557"/>
                    <a:pt x="3735" y="8430"/>
                  </a:cubicBezTo>
                  <a:cubicBezTo>
                    <a:pt x="5241" y="6498"/>
                    <a:pt x="6456" y="4365"/>
                    <a:pt x="7358" y="2086"/>
                  </a:cubicBezTo>
                  <a:cubicBezTo>
                    <a:pt x="7622" y="1432"/>
                    <a:pt x="8012" y="1"/>
                    <a:pt x="7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05" name="Google Shape;6749;p60">
              <a:extLst>
                <a:ext uri="{FF2B5EF4-FFF2-40B4-BE49-F238E27FC236}">
                  <a16:creationId xmlns:a16="http://schemas.microsoft.com/office/drawing/2014/main" id="{59493F0D-B214-B98E-49CF-9DBD028D2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525" y="2869750"/>
              <a:ext cx="117575" cy="313900"/>
            </a:xfrm>
            <a:custGeom>
              <a:avLst/>
              <a:gdLst>
                <a:gd name="T0" fmla="*/ 3458 w 4703"/>
                <a:gd name="T1" fmla="*/ 1 h 12556"/>
                <a:gd name="T2" fmla="*/ 1474 w 4703"/>
                <a:gd name="T3" fmla="*/ 4348 h 12556"/>
                <a:gd name="T4" fmla="*/ 162 w 4703"/>
                <a:gd name="T5" fmla="*/ 11827 h 12556"/>
                <a:gd name="T6" fmla="*/ 331 w 4703"/>
                <a:gd name="T7" fmla="*/ 12431 h 12556"/>
                <a:gd name="T8" fmla="*/ 609 w 4703"/>
                <a:gd name="T9" fmla="*/ 12555 h 12556"/>
                <a:gd name="T10" fmla="*/ 1216 w 4703"/>
                <a:gd name="T11" fmla="*/ 12246 h 12556"/>
                <a:gd name="T12" fmla="*/ 1861 w 4703"/>
                <a:gd name="T13" fmla="*/ 11135 h 12556"/>
                <a:gd name="T14" fmla="*/ 4034 w 4703"/>
                <a:gd name="T15" fmla="*/ 4131 h 12556"/>
                <a:gd name="T16" fmla="*/ 3479 w 4703"/>
                <a:gd name="T17" fmla="*/ 1 h 12556"/>
                <a:gd name="T18" fmla="*/ 3458 w 4703"/>
                <a:gd name="T19" fmla="*/ 1 h 12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3" h="12556" extrusionOk="0">
                  <a:moveTo>
                    <a:pt x="3458" y="1"/>
                  </a:moveTo>
                  <a:cubicBezTo>
                    <a:pt x="2281" y="1"/>
                    <a:pt x="1754" y="3348"/>
                    <a:pt x="1474" y="4348"/>
                  </a:cubicBezTo>
                  <a:cubicBezTo>
                    <a:pt x="742" y="6860"/>
                    <a:pt x="1" y="9476"/>
                    <a:pt x="162" y="11827"/>
                  </a:cubicBezTo>
                  <a:cubicBezTo>
                    <a:pt x="178" y="12060"/>
                    <a:pt x="210" y="12294"/>
                    <a:pt x="331" y="12431"/>
                  </a:cubicBezTo>
                  <a:cubicBezTo>
                    <a:pt x="403" y="12517"/>
                    <a:pt x="500" y="12555"/>
                    <a:pt x="609" y="12555"/>
                  </a:cubicBezTo>
                  <a:cubicBezTo>
                    <a:pt x="804" y="12555"/>
                    <a:pt x="1035" y="12432"/>
                    <a:pt x="1216" y="12246"/>
                  </a:cubicBezTo>
                  <a:cubicBezTo>
                    <a:pt x="1506" y="11948"/>
                    <a:pt x="1691" y="11537"/>
                    <a:pt x="1861" y="11135"/>
                  </a:cubicBezTo>
                  <a:cubicBezTo>
                    <a:pt x="2835" y="8889"/>
                    <a:pt x="3567" y="6538"/>
                    <a:pt x="4034" y="4131"/>
                  </a:cubicBezTo>
                  <a:cubicBezTo>
                    <a:pt x="4251" y="2996"/>
                    <a:pt x="4702" y="49"/>
                    <a:pt x="3479" y="1"/>
                  </a:cubicBezTo>
                  <a:cubicBezTo>
                    <a:pt x="3472" y="1"/>
                    <a:pt x="3465" y="1"/>
                    <a:pt x="3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50" name="Google Shape;6750;p60">
              <a:extLst>
                <a:ext uri="{FF2B5EF4-FFF2-40B4-BE49-F238E27FC236}">
                  <a16:creationId xmlns:a16="http://schemas.microsoft.com/office/drawing/2014/main" id="{F5A0DC05-AFFF-E2D8-65C0-A44DF8F2B300}"/>
                </a:ext>
              </a:extLst>
            </p:cNvPr>
            <p:cNvSpPr/>
            <p:nvPr/>
          </p:nvSpPr>
          <p:spPr>
            <a:xfrm>
              <a:off x="3273044" y="2875245"/>
              <a:ext cx="174577" cy="115869"/>
            </a:xfrm>
            <a:custGeom>
              <a:avLst/>
              <a:gdLst/>
              <a:ahLst/>
              <a:cxnLst/>
              <a:rect l="l" t="t" r="r" b="b"/>
              <a:pathLst>
                <a:path w="7029" h="4647" extrusionOk="0">
                  <a:moveTo>
                    <a:pt x="330" y="1"/>
                  </a:moveTo>
                  <a:cubicBezTo>
                    <a:pt x="0" y="202"/>
                    <a:pt x="0" y="1337"/>
                    <a:pt x="24" y="1611"/>
                  </a:cubicBezTo>
                  <a:cubicBezTo>
                    <a:pt x="105" y="2923"/>
                    <a:pt x="660" y="3889"/>
                    <a:pt x="1465" y="4340"/>
                  </a:cubicBezTo>
                  <a:cubicBezTo>
                    <a:pt x="1846" y="4549"/>
                    <a:pt x="2278" y="4647"/>
                    <a:pt x="2739" y="4647"/>
                  </a:cubicBezTo>
                  <a:cubicBezTo>
                    <a:pt x="3255" y="4647"/>
                    <a:pt x="3807" y="4525"/>
                    <a:pt x="4363" y="4299"/>
                  </a:cubicBezTo>
                  <a:cubicBezTo>
                    <a:pt x="4830" y="4114"/>
                    <a:pt x="5265" y="3849"/>
                    <a:pt x="5651" y="3519"/>
                  </a:cubicBezTo>
                  <a:cubicBezTo>
                    <a:pt x="6110" y="3100"/>
                    <a:pt x="6473" y="2593"/>
                    <a:pt x="6706" y="2029"/>
                  </a:cubicBezTo>
                  <a:cubicBezTo>
                    <a:pt x="6956" y="1433"/>
                    <a:pt x="7028" y="765"/>
                    <a:pt x="6843" y="363"/>
                  </a:cubicBezTo>
                  <a:lnTo>
                    <a:pt x="6843" y="363"/>
                  </a:lnTo>
                  <a:cubicBezTo>
                    <a:pt x="6626" y="1506"/>
                    <a:pt x="5812" y="2633"/>
                    <a:pt x="4999" y="3172"/>
                  </a:cubicBezTo>
                  <a:cubicBezTo>
                    <a:pt x="4514" y="3513"/>
                    <a:pt x="3937" y="3688"/>
                    <a:pt x="3355" y="3688"/>
                  </a:cubicBezTo>
                  <a:cubicBezTo>
                    <a:pt x="3127" y="3688"/>
                    <a:pt x="2897" y="3662"/>
                    <a:pt x="2673" y="3607"/>
                  </a:cubicBezTo>
                  <a:cubicBezTo>
                    <a:pt x="1964" y="3454"/>
                    <a:pt x="1345" y="3036"/>
                    <a:pt x="934" y="2440"/>
                  </a:cubicBezTo>
                  <a:cubicBezTo>
                    <a:pt x="499" y="1796"/>
                    <a:pt x="395" y="975"/>
                    <a:pt x="3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1" name="Google Shape;6751;p60">
              <a:extLst>
                <a:ext uri="{FF2B5EF4-FFF2-40B4-BE49-F238E27FC236}">
                  <a16:creationId xmlns:a16="http://schemas.microsoft.com/office/drawing/2014/main" id="{AE94140B-7DCE-E7F2-C334-740F30F73822}"/>
                </a:ext>
              </a:extLst>
            </p:cNvPr>
            <p:cNvSpPr/>
            <p:nvPr/>
          </p:nvSpPr>
          <p:spPr>
            <a:xfrm>
              <a:off x="3174646" y="2587951"/>
              <a:ext cx="184100" cy="276183"/>
            </a:xfrm>
            <a:custGeom>
              <a:avLst/>
              <a:gdLst/>
              <a:ahLst/>
              <a:cxnLst/>
              <a:rect l="l" t="t" r="r" b="b"/>
              <a:pathLst>
                <a:path w="7343" h="11109" extrusionOk="0">
                  <a:moveTo>
                    <a:pt x="299" y="0"/>
                  </a:moveTo>
                  <a:cubicBezTo>
                    <a:pt x="138" y="459"/>
                    <a:pt x="49" y="934"/>
                    <a:pt x="41" y="1417"/>
                  </a:cubicBezTo>
                  <a:cubicBezTo>
                    <a:pt x="1" y="2778"/>
                    <a:pt x="387" y="3993"/>
                    <a:pt x="1104" y="4774"/>
                  </a:cubicBezTo>
                  <a:cubicBezTo>
                    <a:pt x="1723" y="5450"/>
                    <a:pt x="2569" y="5789"/>
                    <a:pt x="3213" y="6425"/>
                  </a:cubicBezTo>
                  <a:cubicBezTo>
                    <a:pt x="3817" y="7012"/>
                    <a:pt x="4243" y="7874"/>
                    <a:pt x="4436" y="8872"/>
                  </a:cubicBezTo>
                  <a:cubicBezTo>
                    <a:pt x="4549" y="9476"/>
                    <a:pt x="4589" y="10160"/>
                    <a:pt x="4887" y="10611"/>
                  </a:cubicBezTo>
                  <a:cubicBezTo>
                    <a:pt x="5113" y="10952"/>
                    <a:pt x="5469" y="11109"/>
                    <a:pt x="5865" y="11109"/>
                  </a:cubicBezTo>
                  <a:cubicBezTo>
                    <a:pt x="6160" y="11109"/>
                    <a:pt x="6477" y="11022"/>
                    <a:pt x="6779" y="10860"/>
                  </a:cubicBezTo>
                  <a:cubicBezTo>
                    <a:pt x="6956" y="10764"/>
                    <a:pt x="7125" y="10651"/>
                    <a:pt x="7286" y="10522"/>
                  </a:cubicBezTo>
                  <a:cubicBezTo>
                    <a:pt x="7302" y="10442"/>
                    <a:pt x="7326" y="10361"/>
                    <a:pt x="7343" y="10281"/>
                  </a:cubicBezTo>
                  <a:lnTo>
                    <a:pt x="7343" y="10281"/>
                  </a:lnTo>
                  <a:cubicBezTo>
                    <a:pt x="7211" y="10322"/>
                    <a:pt x="7081" y="10342"/>
                    <a:pt x="6955" y="10342"/>
                  </a:cubicBezTo>
                  <a:cubicBezTo>
                    <a:pt x="6619" y="10342"/>
                    <a:pt x="6314" y="10198"/>
                    <a:pt x="6103" y="9935"/>
                  </a:cubicBezTo>
                  <a:cubicBezTo>
                    <a:pt x="5749" y="9484"/>
                    <a:pt x="5684" y="8759"/>
                    <a:pt x="5555" y="8107"/>
                  </a:cubicBezTo>
                  <a:cubicBezTo>
                    <a:pt x="5209" y="6272"/>
                    <a:pt x="4291" y="4790"/>
                    <a:pt x="3011" y="3985"/>
                  </a:cubicBezTo>
                  <a:cubicBezTo>
                    <a:pt x="2698" y="3784"/>
                    <a:pt x="2367" y="3623"/>
                    <a:pt x="2062" y="3406"/>
                  </a:cubicBezTo>
                  <a:cubicBezTo>
                    <a:pt x="1377" y="2899"/>
                    <a:pt x="886" y="2094"/>
                    <a:pt x="580" y="1160"/>
                  </a:cubicBezTo>
                  <a:cubicBezTo>
                    <a:pt x="476" y="846"/>
                    <a:pt x="419" y="379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2" name="Google Shape;6752;p60">
              <a:extLst>
                <a:ext uri="{FF2B5EF4-FFF2-40B4-BE49-F238E27FC236}">
                  <a16:creationId xmlns:a16="http://schemas.microsoft.com/office/drawing/2014/main" id="{D9705443-7502-459D-6409-BC465935571D}"/>
                </a:ext>
              </a:extLst>
            </p:cNvPr>
            <p:cNvSpPr/>
            <p:nvPr/>
          </p:nvSpPr>
          <p:spPr>
            <a:xfrm>
              <a:off x="3353985" y="2786358"/>
              <a:ext cx="225363" cy="99997"/>
            </a:xfrm>
            <a:custGeom>
              <a:avLst/>
              <a:gdLst/>
              <a:ahLst/>
              <a:cxnLst/>
              <a:rect l="l" t="t" r="r" b="b"/>
              <a:pathLst>
                <a:path w="9017" h="4029" extrusionOk="0">
                  <a:moveTo>
                    <a:pt x="4227" y="0"/>
                  </a:moveTo>
                  <a:cubicBezTo>
                    <a:pt x="4058" y="0"/>
                    <a:pt x="3905" y="121"/>
                    <a:pt x="3865" y="282"/>
                  </a:cubicBezTo>
                  <a:cubicBezTo>
                    <a:pt x="3840" y="378"/>
                    <a:pt x="3848" y="483"/>
                    <a:pt x="3792" y="564"/>
                  </a:cubicBezTo>
                  <a:cubicBezTo>
                    <a:pt x="3752" y="612"/>
                    <a:pt x="3696" y="636"/>
                    <a:pt x="3631" y="644"/>
                  </a:cubicBezTo>
                  <a:cubicBezTo>
                    <a:pt x="3132" y="749"/>
                    <a:pt x="2641" y="660"/>
                    <a:pt x="2142" y="837"/>
                  </a:cubicBezTo>
                  <a:cubicBezTo>
                    <a:pt x="1627" y="1014"/>
                    <a:pt x="669" y="1667"/>
                    <a:pt x="339" y="2319"/>
                  </a:cubicBezTo>
                  <a:cubicBezTo>
                    <a:pt x="0" y="2987"/>
                    <a:pt x="330" y="3824"/>
                    <a:pt x="765" y="3977"/>
                  </a:cubicBezTo>
                  <a:cubicBezTo>
                    <a:pt x="866" y="4016"/>
                    <a:pt x="976" y="4028"/>
                    <a:pt x="1089" y="4028"/>
                  </a:cubicBezTo>
                  <a:cubicBezTo>
                    <a:pt x="1211" y="4028"/>
                    <a:pt x="1336" y="4014"/>
                    <a:pt x="1458" y="4001"/>
                  </a:cubicBezTo>
                  <a:cubicBezTo>
                    <a:pt x="2657" y="3864"/>
                    <a:pt x="3873" y="3711"/>
                    <a:pt x="5096" y="3285"/>
                  </a:cubicBezTo>
                  <a:cubicBezTo>
                    <a:pt x="6441" y="2834"/>
                    <a:pt x="7648" y="2061"/>
                    <a:pt x="8630" y="1039"/>
                  </a:cubicBezTo>
                  <a:cubicBezTo>
                    <a:pt x="8816" y="845"/>
                    <a:pt x="9017" y="556"/>
                    <a:pt x="8944" y="346"/>
                  </a:cubicBezTo>
                  <a:cubicBezTo>
                    <a:pt x="8912" y="274"/>
                    <a:pt x="8856" y="217"/>
                    <a:pt x="8791" y="185"/>
                  </a:cubicBezTo>
                  <a:cubicBezTo>
                    <a:pt x="8551" y="50"/>
                    <a:pt x="8282" y="0"/>
                    <a:pt x="7996" y="0"/>
                  </a:cubicBezTo>
                  <a:cubicBezTo>
                    <a:pt x="7182" y="0"/>
                    <a:pt x="6232" y="406"/>
                    <a:pt x="5424" y="406"/>
                  </a:cubicBezTo>
                  <a:cubicBezTo>
                    <a:pt x="5111" y="406"/>
                    <a:pt x="4819" y="346"/>
                    <a:pt x="4565" y="177"/>
                  </a:cubicBezTo>
                  <a:cubicBezTo>
                    <a:pt x="4460" y="97"/>
                    <a:pt x="4356" y="8"/>
                    <a:pt x="4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09" name="Google Shape;6753;p60">
              <a:extLst>
                <a:ext uri="{FF2B5EF4-FFF2-40B4-BE49-F238E27FC236}">
                  <a16:creationId xmlns:a16="http://schemas.microsoft.com/office/drawing/2014/main" id="{D25DC16D-6C33-50CC-D696-61C14B27E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800" y="2941525"/>
              <a:ext cx="73475" cy="95475"/>
            </a:xfrm>
            <a:custGeom>
              <a:avLst/>
              <a:gdLst>
                <a:gd name="T0" fmla="*/ 2756 w 2939"/>
                <a:gd name="T1" fmla="*/ 0 h 3819"/>
                <a:gd name="T2" fmla="*/ 2560 w 2939"/>
                <a:gd name="T3" fmla="*/ 93 h 3819"/>
                <a:gd name="T4" fmla="*/ 1675 w 2939"/>
                <a:gd name="T5" fmla="*/ 1043 h 3819"/>
                <a:gd name="T6" fmla="*/ 193 w 2939"/>
                <a:gd name="T7" fmla="*/ 3224 h 3819"/>
                <a:gd name="T8" fmla="*/ 97 w 2939"/>
                <a:gd name="T9" fmla="*/ 3764 h 3819"/>
                <a:gd name="T10" fmla="*/ 214 w 2939"/>
                <a:gd name="T11" fmla="*/ 3819 h 3819"/>
                <a:gd name="T12" fmla="*/ 403 w 2939"/>
                <a:gd name="T13" fmla="*/ 3764 h 3819"/>
                <a:gd name="T14" fmla="*/ 1763 w 2939"/>
                <a:gd name="T15" fmla="*/ 2202 h 3819"/>
                <a:gd name="T16" fmla="*/ 2657 w 2939"/>
                <a:gd name="T17" fmla="*/ 721 h 3819"/>
                <a:gd name="T18" fmla="*/ 2756 w 2939"/>
                <a:gd name="T19" fmla="*/ 0 h 3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9" h="3819" extrusionOk="0">
                  <a:moveTo>
                    <a:pt x="2756" y="0"/>
                  </a:moveTo>
                  <a:cubicBezTo>
                    <a:pt x="2711" y="0"/>
                    <a:pt x="2647" y="28"/>
                    <a:pt x="2560" y="93"/>
                  </a:cubicBezTo>
                  <a:cubicBezTo>
                    <a:pt x="2254" y="326"/>
                    <a:pt x="1940" y="729"/>
                    <a:pt x="1675" y="1043"/>
                  </a:cubicBezTo>
                  <a:cubicBezTo>
                    <a:pt x="1111" y="1719"/>
                    <a:pt x="612" y="2451"/>
                    <a:pt x="193" y="3224"/>
                  </a:cubicBezTo>
                  <a:cubicBezTo>
                    <a:pt x="97" y="3401"/>
                    <a:pt x="0" y="3643"/>
                    <a:pt x="97" y="3764"/>
                  </a:cubicBezTo>
                  <a:cubicBezTo>
                    <a:pt x="126" y="3803"/>
                    <a:pt x="167" y="3819"/>
                    <a:pt x="214" y="3819"/>
                  </a:cubicBezTo>
                  <a:cubicBezTo>
                    <a:pt x="273" y="3819"/>
                    <a:pt x="340" y="3795"/>
                    <a:pt x="403" y="3764"/>
                  </a:cubicBezTo>
                  <a:cubicBezTo>
                    <a:pt x="950" y="3498"/>
                    <a:pt x="1385" y="2830"/>
                    <a:pt x="1763" y="2202"/>
                  </a:cubicBezTo>
                  <a:cubicBezTo>
                    <a:pt x="2069" y="1711"/>
                    <a:pt x="2359" y="1220"/>
                    <a:pt x="2657" y="721"/>
                  </a:cubicBezTo>
                  <a:cubicBezTo>
                    <a:pt x="2806" y="462"/>
                    <a:pt x="2939" y="0"/>
                    <a:pt x="2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10" name="Google Shape;6754;p60">
              <a:extLst>
                <a:ext uri="{FF2B5EF4-FFF2-40B4-BE49-F238E27FC236}">
                  <a16:creationId xmlns:a16="http://schemas.microsoft.com/office/drawing/2014/main" id="{DCFB419E-66AD-0708-9558-5D1041AC3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400" y="3000750"/>
              <a:ext cx="37075" cy="99075"/>
            </a:xfrm>
            <a:custGeom>
              <a:avLst/>
              <a:gdLst>
                <a:gd name="T0" fmla="*/ 1244 w 1483"/>
                <a:gd name="T1" fmla="*/ 0 h 3963"/>
                <a:gd name="T2" fmla="*/ 661 w 1483"/>
                <a:gd name="T3" fmla="*/ 1370 h 3963"/>
                <a:gd name="T4" fmla="*/ 194 w 1483"/>
                <a:gd name="T5" fmla="*/ 2610 h 3963"/>
                <a:gd name="T6" fmla="*/ 97 w 1483"/>
                <a:gd name="T7" fmla="*/ 3826 h 3963"/>
                <a:gd name="T8" fmla="*/ 186 w 1483"/>
                <a:gd name="T9" fmla="*/ 3963 h 3963"/>
                <a:gd name="T10" fmla="*/ 323 w 1483"/>
                <a:gd name="T11" fmla="*/ 3890 h 3963"/>
                <a:gd name="T12" fmla="*/ 975 w 1483"/>
                <a:gd name="T13" fmla="*/ 2795 h 3963"/>
                <a:gd name="T14" fmla="*/ 1257 w 1483"/>
                <a:gd name="T15" fmla="*/ 1539 h 3963"/>
                <a:gd name="T16" fmla="*/ 1410 w 1483"/>
                <a:gd name="T17" fmla="*/ 251 h 3963"/>
                <a:gd name="T18" fmla="*/ 1313 w 1483"/>
                <a:gd name="T19" fmla="*/ 26 h 3963"/>
                <a:gd name="T20" fmla="*/ 1244 w 1483"/>
                <a:gd name="T21" fmla="*/ 0 h 3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3" h="3963" extrusionOk="0">
                  <a:moveTo>
                    <a:pt x="1244" y="0"/>
                  </a:moveTo>
                  <a:cubicBezTo>
                    <a:pt x="976" y="0"/>
                    <a:pt x="750" y="1133"/>
                    <a:pt x="661" y="1370"/>
                  </a:cubicBezTo>
                  <a:cubicBezTo>
                    <a:pt x="500" y="1781"/>
                    <a:pt x="323" y="2192"/>
                    <a:pt x="194" y="2610"/>
                  </a:cubicBezTo>
                  <a:cubicBezTo>
                    <a:pt x="73" y="3029"/>
                    <a:pt x="1" y="3472"/>
                    <a:pt x="97" y="3826"/>
                  </a:cubicBezTo>
                  <a:cubicBezTo>
                    <a:pt x="114" y="3890"/>
                    <a:pt x="138" y="3955"/>
                    <a:pt x="186" y="3963"/>
                  </a:cubicBezTo>
                  <a:cubicBezTo>
                    <a:pt x="242" y="3955"/>
                    <a:pt x="291" y="3930"/>
                    <a:pt x="323" y="3890"/>
                  </a:cubicBezTo>
                  <a:cubicBezTo>
                    <a:pt x="629" y="3633"/>
                    <a:pt x="838" y="3206"/>
                    <a:pt x="975" y="2795"/>
                  </a:cubicBezTo>
                  <a:cubicBezTo>
                    <a:pt x="1104" y="2377"/>
                    <a:pt x="1160" y="1958"/>
                    <a:pt x="1257" y="1539"/>
                  </a:cubicBezTo>
                  <a:cubicBezTo>
                    <a:pt x="1345" y="1105"/>
                    <a:pt x="1482" y="646"/>
                    <a:pt x="1410" y="251"/>
                  </a:cubicBezTo>
                  <a:cubicBezTo>
                    <a:pt x="1410" y="171"/>
                    <a:pt x="1369" y="90"/>
                    <a:pt x="1313" y="26"/>
                  </a:cubicBezTo>
                  <a:cubicBezTo>
                    <a:pt x="1290" y="8"/>
                    <a:pt x="1267" y="0"/>
                    <a:pt x="1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11" name="Google Shape;6755;p60">
              <a:extLst>
                <a:ext uri="{FF2B5EF4-FFF2-40B4-BE49-F238E27FC236}">
                  <a16:creationId xmlns:a16="http://schemas.microsoft.com/office/drawing/2014/main" id="{7354F39F-CF94-1575-10EE-DA041F742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800" y="2883650"/>
              <a:ext cx="248975" cy="223850"/>
            </a:xfrm>
            <a:custGeom>
              <a:avLst/>
              <a:gdLst>
                <a:gd name="T0" fmla="*/ 2721 w 9959"/>
                <a:gd name="T1" fmla="*/ 1 h 8954"/>
                <a:gd name="T2" fmla="*/ 1288 w 9959"/>
                <a:gd name="T3" fmla="*/ 5579 h 8954"/>
                <a:gd name="T4" fmla="*/ 7963 w 9959"/>
                <a:gd name="T5" fmla="*/ 8953 h 8954"/>
                <a:gd name="T6" fmla="*/ 8260 w 9959"/>
                <a:gd name="T7" fmla="*/ 8944 h 8954"/>
                <a:gd name="T8" fmla="*/ 9910 w 9959"/>
                <a:gd name="T9" fmla="*/ 4428 h 8954"/>
                <a:gd name="T10" fmla="*/ 7342 w 9959"/>
                <a:gd name="T11" fmla="*/ 1683 h 8954"/>
                <a:gd name="T12" fmla="*/ 2721 w 9959"/>
                <a:gd name="T13" fmla="*/ 1 h 8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59" h="8954" extrusionOk="0">
                  <a:moveTo>
                    <a:pt x="2721" y="1"/>
                  </a:moveTo>
                  <a:cubicBezTo>
                    <a:pt x="2721" y="1"/>
                    <a:pt x="0" y="3784"/>
                    <a:pt x="1288" y="5579"/>
                  </a:cubicBezTo>
                  <a:cubicBezTo>
                    <a:pt x="3527" y="8707"/>
                    <a:pt x="6944" y="8953"/>
                    <a:pt x="7963" y="8953"/>
                  </a:cubicBezTo>
                  <a:cubicBezTo>
                    <a:pt x="8153" y="8953"/>
                    <a:pt x="8260" y="8944"/>
                    <a:pt x="8260" y="8944"/>
                  </a:cubicBezTo>
                  <a:cubicBezTo>
                    <a:pt x="8260" y="8944"/>
                    <a:pt x="9870" y="4718"/>
                    <a:pt x="9910" y="4428"/>
                  </a:cubicBezTo>
                  <a:cubicBezTo>
                    <a:pt x="9959" y="4130"/>
                    <a:pt x="8461" y="2528"/>
                    <a:pt x="7342" y="1683"/>
                  </a:cubicBezTo>
                  <a:cubicBezTo>
                    <a:pt x="6223" y="830"/>
                    <a:pt x="2721" y="1"/>
                    <a:pt x="272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12" name="Google Shape;6756;p60">
              <a:extLst>
                <a:ext uri="{FF2B5EF4-FFF2-40B4-BE49-F238E27FC236}">
                  <a16:creationId xmlns:a16="http://schemas.microsoft.com/office/drawing/2014/main" id="{BD84054E-F557-4C4C-9D66-F4FB0292C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425" y="2995475"/>
              <a:ext cx="118450" cy="72875"/>
            </a:xfrm>
            <a:custGeom>
              <a:avLst/>
              <a:gdLst>
                <a:gd name="T0" fmla="*/ 599 w 4738"/>
                <a:gd name="T1" fmla="*/ 1 h 2915"/>
                <a:gd name="T2" fmla="*/ 564 w 4738"/>
                <a:gd name="T3" fmla="*/ 4 h 2915"/>
                <a:gd name="T4" fmla="*/ 250 w 4738"/>
                <a:gd name="T5" fmla="*/ 1171 h 2915"/>
                <a:gd name="T6" fmla="*/ 3847 w 4738"/>
                <a:gd name="T7" fmla="*/ 2915 h 2915"/>
                <a:gd name="T8" fmla="*/ 4074 w 4738"/>
                <a:gd name="T9" fmla="*/ 2861 h 2915"/>
                <a:gd name="T10" fmla="*/ 599 w 4738"/>
                <a:gd name="T11" fmla="*/ 1 h 2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38" h="2915" extrusionOk="0">
                  <a:moveTo>
                    <a:pt x="599" y="1"/>
                  </a:moveTo>
                  <a:cubicBezTo>
                    <a:pt x="586" y="1"/>
                    <a:pt x="574" y="2"/>
                    <a:pt x="564" y="4"/>
                  </a:cubicBezTo>
                  <a:cubicBezTo>
                    <a:pt x="0" y="100"/>
                    <a:pt x="250" y="1171"/>
                    <a:pt x="250" y="1171"/>
                  </a:cubicBezTo>
                  <a:cubicBezTo>
                    <a:pt x="250" y="1171"/>
                    <a:pt x="2896" y="2915"/>
                    <a:pt x="3847" y="2915"/>
                  </a:cubicBezTo>
                  <a:cubicBezTo>
                    <a:pt x="3940" y="2915"/>
                    <a:pt x="4017" y="2898"/>
                    <a:pt x="4074" y="2861"/>
                  </a:cubicBezTo>
                  <a:cubicBezTo>
                    <a:pt x="4737" y="2435"/>
                    <a:pt x="1262" y="1"/>
                    <a:pt x="59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13" name="Google Shape;6757;p60">
              <a:extLst>
                <a:ext uri="{FF2B5EF4-FFF2-40B4-BE49-F238E27FC236}">
                  <a16:creationId xmlns:a16="http://schemas.microsoft.com/office/drawing/2014/main" id="{0A4EE21F-DDCA-8275-518A-F54E8DBE0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800" y="2952425"/>
              <a:ext cx="117000" cy="73950"/>
            </a:xfrm>
            <a:custGeom>
              <a:avLst/>
              <a:gdLst>
                <a:gd name="T0" fmla="*/ 657 w 4680"/>
                <a:gd name="T1" fmla="*/ 0 h 2958"/>
                <a:gd name="T2" fmla="*/ 621 w 4680"/>
                <a:gd name="T3" fmla="*/ 3 h 2958"/>
                <a:gd name="T4" fmla="*/ 1 w 4680"/>
                <a:gd name="T5" fmla="*/ 1154 h 2958"/>
                <a:gd name="T6" fmla="*/ 3795 w 4680"/>
                <a:gd name="T7" fmla="*/ 2957 h 2958"/>
                <a:gd name="T8" fmla="*/ 3954 w 4680"/>
                <a:gd name="T9" fmla="*/ 2909 h 2958"/>
                <a:gd name="T10" fmla="*/ 657 w 4680"/>
                <a:gd name="T11" fmla="*/ 0 h 2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80" h="2958" extrusionOk="0">
                  <a:moveTo>
                    <a:pt x="657" y="0"/>
                  </a:moveTo>
                  <a:cubicBezTo>
                    <a:pt x="644" y="0"/>
                    <a:pt x="632" y="1"/>
                    <a:pt x="621" y="3"/>
                  </a:cubicBezTo>
                  <a:cubicBezTo>
                    <a:pt x="57" y="99"/>
                    <a:pt x="1" y="1154"/>
                    <a:pt x="1" y="1154"/>
                  </a:cubicBezTo>
                  <a:cubicBezTo>
                    <a:pt x="1" y="1154"/>
                    <a:pt x="3000" y="2957"/>
                    <a:pt x="3795" y="2957"/>
                  </a:cubicBezTo>
                  <a:cubicBezTo>
                    <a:pt x="3867" y="2957"/>
                    <a:pt x="3922" y="2942"/>
                    <a:pt x="3954" y="2909"/>
                  </a:cubicBezTo>
                  <a:cubicBezTo>
                    <a:pt x="4680" y="2159"/>
                    <a:pt x="1319" y="0"/>
                    <a:pt x="657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14" name="Google Shape;6758;p60">
              <a:extLst>
                <a:ext uri="{FF2B5EF4-FFF2-40B4-BE49-F238E27FC236}">
                  <a16:creationId xmlns:a16="http://schemas.microsoft.com/office/drawing/2014/main" id="{E96D1B78-9E38-45DC-4083-094D88A78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850" y="2912400"/>
              <a:ext cx="157325" cy="81925"/>
            </a:xfrm>
            <a:custGeom>
              <a:avLst/>
              <a:gdLst>
                <a:gd name="T0" fmla="*/ 607 w 6293"/>
                <a:gd name="T1" fmla="*/ 1 h 3277"/>
                <a:gd name="T2" fmla="*/ 540 w 6293"/>
                <a:gd name="T3" fmla="*/ 10 h 3277"/>
                <a:gd name="T4" fmla="*/ 130 w 6293"/>
                <a:gd name="T5" fmla="*/ 1250 h 3277"/>
                <a:gd name="T6" fmla="*/ 5247 w 6293"/>
                <a:gd name="T7" fmla="*/ 3276 h 3277"/>
                <a:gd name="T8" fmla="*/ 5475 w 6293"/>
                <a:gd name="T9" fmla="*/ 3222 h 3277"/>
                <a:gd name="T10" fmla="*/ 607 w 6293"/>
                <a:gd name="T11" fmla="*/ 1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93" h="3277" extrusionOk="0">
                  <a:moveTo>
                    <a:pt x="607" y="1"/>
                  </a:moveTo>
                  <a:cubicBezTo>
                    <a:pt x="580" y="1"/>
                    <a:pt x="558" y="4"/>
                    <a:pt x="540" y="10"/>
                  </a:cubicBezTo>
                  <a:cubicBezTo>
                    <a:pt x="1" y="203"/>
                    <a:pt x="130" y="1250"/>
                    <a:pt x="130" y="1250"/>
                  </a:cubicBezTo>
                  <a:cubicBezTo>
                    <a:pt x="130" y="1250"/>
                    <a:pt x="4135" y="3276"/>
                    <a:pt x="5247" y="3276"/>
                  </a:cubicBezTo>
                  <a:cubicBezTo>
                    <a:pt x="5349" y="3276"/>
                    <a:pt x="5427" y="3259"/>
                    <a:pt x="5475" y="3222"/>
                  </a:cubicBezTo>
                  <a:cubicBezTo>
                    <a:pt x="6293" y="2583"/>
                    <a:pt x="1415" y="1"/>
                    <a:pt x="607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15" name="Google Shape;6759;p60">
              <a:extLst>
                <a:ext uri="{FF2B5EF4-FFF2-40B4-BE49-F238E27FC236}">
                  <a16:creationId xmlns:a16="http://schemas.microsoft.com/office/drawing/2014/main" id="{217D02FE-D15B-11E7-56B5-5BF666457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975" y="2874950"/>
              <a:ext cx="140425" cy="84900"/>
            </a:xfrm>
            <a:custGeom>
              <a:avLst/>
              <a:gdLst>
                <a:gd name="T0" fmla="*/ 611 w 5617"/>
                <a:gd name="T1" fmla="*/ 1 h 3396"/>
                <a:gd name="T2" fmla="*/ 540 w 5617"/>
                <a:gd name="T3" fmla="*/ 10 h 3396"/>
                <a:gd name="T4" fmla="*/ 65 w 5617"/>
                <a:gd name="T5" fmla="*/ 1347 h 3396"/>
                <a:gd name="T6" fmla="*/ 5260 w 5617"/>
                <a:gd name="T7" fmla="*/ 3396 h 3396"/>
                <a:gd name="T8" fmla="*/ 5313 w 5617"/>
                <a:gd name="T9" fmla="*/ 3375 h 3396"/>
                <a:gd name="T10" fmla="*/ 611 w 5617"/>
                <a:gd name="T11" fmla="*/ 1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17" h="3396" extrusionOk="0">
                  <a:moveTo>
                    <a:pt x="611" y="1"/>
                  </a:moveTo>
                  <a:cubicBezTo>
                    <a:pt x="582" y="1"/>
                    <a:pt x="559" y="4"/>
                    <a:pt x="540" y="10"/>
                  </a:cubicBezTo>
                  <a:cubicBezTo>
                    <a:pt x="0" y="196"/>
                    <a:pt x="65" y="1347"/>
                    <a:pt x="65" y="1347"/>
                  </a:cubicBezTo>
                  <a:cubicBezTo>
                    <a:pt x="65" y="1347"/>
                    <a:pt x="4704" y="3396"/>
                    <a:pt x="5260" y="3396"/>
                  </a:cubicBezTo>
                  <a:cubicBezTo>
                    <a:pt x="5291" y="3396"/>
                    <a:pt x="5310" y="3389"/>
                    <a:pt x="5313" y="3375"/>
                  </a:cubicBezTo>
                  <a:cubicBezTo>
                    <a:pt x="5616" y="2389"/>
                    <a:pt x="1392" y="1"/>
                    <a:pt x="61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60" name="Google Shape;6760;p60">
              <a:extLst>
                <a:ext uri="{FF2B5EF4-FFF2-40B4-BE49-F238E27FC236}">
                  <a16:creationId xmlns:a16="http://schemas.microsoft.com/office/drawing/2014/main" id="{44E12722-CEB3-9B67-75D2-A0EC82C56B66}"/>
                </a:ext>
              </a:extLst>
            </p:cNvPr>
            <p:cNvSpPr/>
            <p:nvPr/>
          </p:nvSpPr>
          <p:spPr>
            <a:xfrm>
              <a:off x="3328592" y="2913339"/>
              <a:ext cx="53960" cy="23808"/>
            </a:xfrm>
            <a:custGeom>
              <a:avLst/>
              <a:gdLst/>
              <a:ahLst/>
              <a:cxnLst/>
              <a:rect l="l" t="t" r="r" b="b"/>
              <a:pathLst>
                <a:path w="2134" h="950" extrusionOk="0">
                  <a:moveTo>
                    <a:pt x="162" y="0"/>
                  </a:moveTo>
                  <a:cubicBezTo>
                    <a:pt x="104" y="0"/>
                    <a:pt x="50" y="34"/>
                    <a:pt x="24" y="97"/>
                  </a:cubicBezTo>
                  <a:cubicBezTo>
                    <a:pt x="0" y="169"/>
                    <a:pt x="41" y="250"/>
                    <a:pt x="113" y="282"/>
                  </a:cubicBezTo>
                  <a:lnTo>
                    <a:pt x="1924" y="942"/>
                  </a:lnTo>
                  <a:cubicBezTo>
                    <a:pt x="1940" y="950"/>
                    <a:pt x="1957" y="950"/>
                    <a:pt x="1973" y="950"/>
                  </a:cubicBezTo>
                  <a:cubicBezTo>
                    <a:pt x="2037" y="950"/>
                    <a:pt x="2085" y="910"/>
                    <a:pt x="2110" y="853"/>
                  </a:cubicBezTo>
                  <a:cubicBezTo>
                    <a:pt x="2134" y="781"/>
                    <a:pt x="2093" y="692"/>
                    <a:pt x="2021" y="668"/>
                  </a:cubicBezTo>
                  <a:lnTo>
                    <a:pt x="210" y="8"/>
                  </a:lnTo>
                  <a:cubicBezTo>
                    <a:pt x="194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1" name="Google Shape;6761;p60">
              <a:extLst>
                <a:ext uri="{FF2B5EF4-FFF2-40B4-BE49-F238E27FC236}">
                  <a16:creationId xmlns:a16="http://schemas.microsoft.com/office/drawing/2014/main" id="{6ABF5B47-9B8F-6274-29B6-3BB0A71C3D80}"/>
                </a:ext>
              </a:extLst>
            </p:cNvPr>
            <p:cNvSpPr/>
            <p:nvPr/>
          </p:nvSpPr>
          <p:spPr>
            <a:xfrm>
              <a:off x="3315895" y="2951433"/>
              <a:ext cx="53960" cy="23808"/>
            </a:xfrm>
            <a:custGeom>
              <a:avLst/>
              <a:gdLst/>
              <a:ahLst/>
              <a:cxnLst/>
              <a:rect l="l" t="t" r="r" b="b"/>
              <a:pathLst>
                <a:path w="2134" h="962" extrusionOk="0">
                  <a:moveTo>
                    <a:pt x="157" y="1"/>
                  </a:moveTo>
                  <a:cubicBezTo>
                    <a:pt x="99" y="1"/>
                    <a:pt x="43" y="39"/>
                    <a:pt x="24" y="100"/>
                  </a:cubicBezTo>
                  <a:cubicBezTo>
                    <a:pt x="0" y="173"/>
                    <a:pt x="32" y="261"/>
                    <a:pt x="113" y="285"/>
                  </a:cubicBezTo>
                  <a:lnTo>
                    <a:pt x="1924" y="945"/>
                  </a:lnTo>
                  <a:cubicBezTo>
                    <a:pt x="1940" y="954"/>
                    <a:pt x="1956" y="954"/>
                    <a:pt x="1972" y="962"/>
                  </a:cubicBezTo>
                  <a:cubicBezTo>
                    <a:pt x="2037" y="962"/>
                    <a:pt x="2085" y="921"/>
                    <a:pt x="2109" y="865"/>
                  </a:cubicBezTo>
                  <a:cubicBezTo>
                    <a:pt x="2133" y="784"/>
                    <a:pt x="2101" y="704"/>
                    <a:pt x="2021" y="672"/>
                  </a:cubicBezTo>
                  <a:lnTo>
                    <a:pt x="209" y="12"/>
                  </a:lnTo>
                  <a:cubicBezTo>
                    <a:pt x="192" y="4"/>
                    <a:pt x="175" y="1"/>
                    <a:pt x="1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2" name="Google Shape;6762;p60">
              <a:extLst>
                <a:ext uri="{FF2B5EF4-FFF2-40B4-BE49-F238E27FC236}">
                  <a16:creationId xmlns:a16="http://schemas.microsoft.com/office/drawing/2014/main" id="{FF7EBDB5-FC42-D9F2-DBD7-08BAFBEFA90F}"/>
                </a:ext>
              </a:extLst>
            </p:cNvPr>
            <p:cNvSpPr/>
            <p:nvPr/>
          </p:nvSpPr>
          <p:spPr>
            <a:xfrm>
              <a:off x="3303199" y="2991114"/>
              <a:ext cx="53960" cy="23809"/>
            </a:xfrm>
            <a:custGeom>
              <a:avLst/>
              <a:gdLst/>
              <a:ahLst/>
              <a:cxnLst/>
              <a:rect l="l" t="t" r="r" b="b"/>
              <a:pathLst>
                <a:path w="2143" h="958" extrusionOk="0">
                  <a:moveTo>
                    <a:pt x="171" y="0"/>
                  </a:moveTo>
                  <a:cubicBezTo>
                    <a:pt x="108" y="0"/>
                    <a:pt x="52" y="38"/>
                    <a:pt x="33" y="96"/>
                  </a:cubicBezTo>
                  <a:cubicBezTo>
                    <a:pt x="1" y="176"/>
                    <a:pt x="41" y="257"/>
                    <a:pt x="114" y="281"/>
                  </a:cubicBezTo>
                  <a:lnTo>
                    <a:pt x="1925" y="949"/>
                  </a:lnTo>
                  <a:cubicBezTo>
                    <a:pt x="1941" y="949"/>
                    <a:pt x="1957" y="957"/>
                    <a:pt x="1981" y="957"/>
                  </a:cubicBezTo>
                  <a:cubicBezTo>
                    <a:pt x="2038" y="957"/>
                    <a:pt x="2094" y="917"/>
                    <a:pt x="2118" y="861"/>
                  </a:cubicBezTo>
                  <a:cubicBezTo>
                    <a:pt x="2142" y="788"/>
                    <a:pt x="2102" y="700"/>
                    <a:pt x="2030" y="675"/>
                  </a:cubicBezTo>
                  <a:lnTo>
                    <a:pt x="218" y="7"/>
                  </a:lnTo>
                  <a:cubicBezTo>
                    <a:pt x="202" y="3"/>
                    <a:pt x="186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19" name="Google Shape;6763;p60">
              <a:extLst>
                <a:ext uri="{FF2B5EF4-FFF2-40B4-BE49-F238E27FC236}">
                  <a16:creationId xmlns:a16="http://schemas.microsoft.com/office/drawing/2014/main" id="{D12B8125-C9EF-4529-3914-B5AD5C540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600" y="2919100"/>
              <a:ext cx="165675" cy="103250"/>
            </a:xfrm>
            <a:custGeom>
              <a:avLst/>
              <a:gdLst>
                <a:gd name="T0" fmla="*/ 3822 w 6627"/>
                <a:gd name="T1" fmla="*/ 1 h 4130"/>
                <a:gd name="T2" fmla="*/ 3221 w 6627"/>
                <a:gd name="T3" fmla="*/ 177 h 4130"/>
                <a:gd name="T4" fmla="*/ 1 w 6627"/>
                <a:gd name="T5" fmla="*/ 4129 h 4130"/>
                <a:gd name="T6" fmla="*/ 3881 w 6627"/>
                <a:gd name="T7" fmla="*/ 2044 h 4130"/>
                <a:gd name="T8" fmla="*/ 4678 w 6627"/>
                <a:gd name="T9" fmla="*/ 1151 h 4130"/>
                <a:gd name="T10" fmla="*/ 5410 w 6627"/>
                <a:gd name="T11" fmla="*/ 321 h 4130"/>
                <a:gd name="T12" fmla="*/ 3822 w 6627"/>
                <a:gd name="T13" fmla="*/ 1 h 4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27" h="4130" extrusionOk="0">
                  <a:moveTo>
                    <a:pt x="3822" y="1"/>
                  </a:moveTo>
                  <a:cubicBezTo>
                    <a:pt x="3565" y="1"/>
                    <a:pt x="3343" y="48"/>
                    <a:pt x="3221" y="177"/>
                  </a:cubicBezTo>
                  <a:cubicBezTo>
                    <a:pt x="2617" y="829"/>
                    <a:pt x="1" y="4129"/>
                    <a:pt x="1" y="4129"/>
                  </a:cubicBezTo>
                  <a:cubicBezTo>
                    <a:pt x="1" y="4129"/>
                    <a:pt x="3511" y="2406"/>
                    <a:pt x="3881" y="2044"/>
                  </a:cubicBezTo>
                  <a:cubicBezTo>
                    <a:pt x="4163" y="1762"/>
                    <a:pt x="4428" y="1465"/>
                    <a:pt x="4678" y="1151"/>
                  </a:cubicBezTo>
                  <a:cubicBezTo>
                    <a:pt x="4678" y="1151"/>
                    <a:pt x="6626" y="973"/>
                    <a:pt x="5410" y="321"/>
                  </a:cubicBezTo>
                  <a:cubicBezTo>
                    <a:pt x="5410" y="321"/>
                    <a:pt x="4495" y="1"/>
                    <a:pt x="3822" y="1"/>
                  </a:cubicBezTo>
                  <a:close/>
                </a:path>
              </a:pathLst>
            </a:custGeom>
            <a:solidFill>
              <a:srgbClr val="FF7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20" name="Google Shape;6764;p60">
              <a:extLst>
                <a:ext uri="{FF2B5EF4-FFF2-40B4-BE49-F238E27FC236}">
                  <a16:creationId xmlns:a16="http://schemas.microsoft.com/office/drawing/2014/main" id="{49349953-A895-EE0B-B0A0-99F276488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300" y="2897375"/>
              <a:ext cx="207925" cy="91950"/>
            </a:xfrm>
            <a:custGeom>
              <a:avLst/>
              <a:gdLst>
                <a:gd name="T0" fmla="*/ 3247 w 8317"/>
                <a:gd name="T1" fmla="*/ 1 h 3678"/>
                <a:gd name="T2" fmla="*/ 3164 w 8317"/>
                <a:gd name="T3" fmla="*/ 7 h 3678"/>
                <a:gd name="T4" fmla="*/ 2963 w 8317"/>
                <a:gd name="T5" fmla="*/ 458 h 3678"/>
                <a:gd name="T6" fmla="*/ 2468 w 8317"/>
                <a:gd name="T7" fmla="*/ 420 h 3678"/>
                <a:gd name="T8" fmla="*/ 242 w 8317"/>
                <a:gd name="T9" fmla="*/ 1303 h 3678"/>
                <a:gd name="T10" fmla="*/ 17 w 8317"/>
                <a:gd name="T11" fmla="*/ 1738 h 3678"/>
                <a:gd name="T12" fmla="*/ 476 w 8317"/>
                <a:gd name="T13" fmla="*/ 2140 h 3678"/>
                <a:gd name="T14" fmla="*/ 2094 w 8317"/>
                <a:gd name="T15" fmla="*/ 2556 h 3678"/>
                <a:gd name="T16" fmla="*/ 2239 w 8317"/>
                <a:gd name="T17" fmla="*/ 2551 h 3678"/>
                <a:gd name="T18" fmla="*/ 2467 w 8317"/>
                <a:gd name="T19" fmla="*/ 2539 h 3678"/>
                <a:gd name="T20" fmla="*/ 2730 w 8317"/>
                <a:gd name="T21" fmla="*/ 2599 h 3678"/>
                <a:gd name="T22" fmla="*/ 2971 w 8317"/>
                <a:gd name="T23" fmla="*/ 2873 h 3678"/>
                <a:gd name="T24" fmla="*/ 3584 w 8317"/>
                <a:gd name="T25" fmla="*/ 3149 h 3678"/>
                <a:gd name="T26" fmla="*/ 3889 w 8317"/>
                <a:gd name="T27" fmla="*/ 3090 h 3678"/>
                <a:gd name="T28" fmla="*/ 4292 w 8317"/>
                <a:gd name="T29" fmla="*/ 2951 h 3678"/>
                <a:gd name="T30" fmla="*/ 4428 w 8317"/>
                <a:gd name="T31" fmla="*/ 2994 h 3678"/>
                <a:gd name="T32" fmla="*/ 4581 w 8317"/>
                <a:gd name="T33" fmla="*/ 3195 h 3678"/>
                <a:gd name="T34" fmla="*/ 5491 w 8317"/>
                <a:gd name="T35" fmla="*/ 3573 h 3678"/>
                <a:gd name="T36" fmla="*/ 7383 w 8317"/>
                <a:gd name="T37" fmla="*/ 3678 h 3678"/>
                <a:gd name="T38" fmla="*/ 7986 w 8317"/>
                <a:gd name="T39" fmla="*/ 3557 h 3678"/>
                <a:gd name="T40" fmla="*/ 8276 w 8317"/>
                <a:gd name="T41" fmla="*/ 2744 h 3678"/>
                <a:gd name="T42" fmla="*/ 4847 w 8317"/>
                <a:gd name="T43" fmla="*/ 257 h 3678"/>
                <a:gd name="T44" fmla="*/ 3752 w 8317"/>
                <a:gd name="T45" fmla="*/ 128 h 3678"/>
                <a:gd name="T46" fmla="*/ 3247 w 8317"/>
                <a:gd name="T47" fmla="*/ 1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17" h="3678" extrusionOk="0">
                  <a:moveTo>
                    <a:pt x="3247" y="1"/>
                  </a:moveTo>
                  <a:cubicBezTo>
                    <a:pt x="3219" y="1"/>
                    <a:pt x="3192" y="3"/>
                    <a:pt x="3164" y="7"/>
                  </a:cubicBezTo>
                  <a:cubicBezTo>
                    <a:pt x="2963" y="47"/>
                    <a:pt x="2802" y="321"/>
                    <a:pt x="2963" y="458"/>
                  </a:cubicBezTo>
                  <a:cubicBezTo>
                    <a:pt x="2798" y="432"/>
                    <a:pt x="2633" y="420"/>
                    <a:pt x="2468" y="420"/>
                  </a:cubicBezTo>
                  <a:cubicBezTo>
                    <a:pt x="1645" y="420"/>
                    <a:pt x="846" y="733"/>
                    <a:pt x="242" y="1303"/>
                  </a:cubicBezTo>
                  <a:cubicBezTo>
                    <a:pt x="121" y="1416"/>
                    <a:pt x="1" y="1569"/>
                    <a:pt x="17" y="1738"/>
                  </a:cubicBezTo>
                  <a:cubicBezTo>
                    <a:pt x="49" y="1947"/>
                    <a:pt x="274" y="2068"/>
                    <a:pt x="476" y="2140"/>
                  </a:cubicBezTo>
                  <a:cubicBezTo>
                    <a:pt x="995" y="2348"/>
                    <a:pt x="1534" y="2556"/>
                    <a:pt x="2094" y="2556"/>
                  </a:cubicBezTo>
                  <a:cubicBezTo>
                    <a:pt x="2142" y="2556"/>
                    <a:pt x="2190" y="2554"/>
                    <a:pt x="2239" y="2551"/>
                  </a:cubicBezTo>
                  <a:cubicBezTo>
                    <a:pt x="2312" y="2547"/>
                    <a:pt x="2390" y="2539"/>
                    <a:pt x="2467" y="2539"/>
                  </a:cubicBezTo>
                  <a:cubicBezTo>
                    <a:pt x="2560" y="2539"/>
                    <a:pt x="2651" y="2551"/>
                    <a:pt x="2730" y="2599"/>
                  </a:cubicBezTo>
                  <a:cubicBezTo>
                    <a:pt x="2818" y="2680"/>
                    <a:pt x="2907" y="2768"/>
                    <a:pt x="2971" y="2873"/>
                  </a:cubicBezTo>
                  <a:cubicBezTo>
                    <a:pt x="3127" y="3052"/>
                    <a:pt x="3353" y="3149"/>
                    <a:pt x="3584" y="3149"/>
                  </a:cubicBezTo>
                  <a:cubicBezTo>
                    <a:pt x="3687" y="3149"/>
                    <a:pt x="3790" y="3130"/>
                    <a:pt x="3889" y="3090"/>
                  </a:cubicBezTo>
                  <a:cubicBezTo>
                    <a:pt x="4018" y="3038"/>
                    <a:pt x="4164" y="2951"/>
                    <a:pt x="4292" y="2951"/>
                  </a:cubicBezTo>
                  <a:cubicBezTo>
                    <a:pt x="4341" y="2951"/>
                    <a:pt x="4387" y="2963"/>
                    <a:pt x="4428" y="2994"/>
                  </a:cubicBezTo>
                  <a:cubicBezTo>
                    <a:pt x="4493" y="3050"/>
                    <a:pt x="4541" y="3114"/>
                    <a:pt x="4581" y="3195"/>
                  </a:cubicBezTo>
                  <a:cubicBezTo>
                    <a:pt x="4774" y="3477"/>
                    <a:pt x="5153" y="3541"/>
                    <a:pt x="5491" y="3573"/>
                  </a:cubicBezTo>
                  <a:cubicBezTo>
                    <a:pt x="6119" y="3638"/>
                    <a:pt x="6747" y="3670"/>
                    <a:pt x="7383" y="3678"/>
                  </a:cubicBezTo>
                  <a:cubicBezTo>
                    <a:pt x="7584" y="3678"/>
                    <a:pt x="7809" y="3670"/>
                    <a:pt x="7986" y="3557"/>
                  </a:cubicBezTo>
                  <a:cubicBezTo>
                    <a:pt x="8236" y="3388"/>
                    <a:pt x="8317" y="3050"/>
                    <a:pt x="8276" y="2744"/>
                  </a:cubicBezTo>
                  <a:cubicBezTo>
                    <a:pt x="8123" y="1432"/>
                    <a:pt x="5982" y="377"/>
                    <a:pt x="4847" y="257"/>
                  </a:cubicBezTo>
                  <a:cubicBezTo>
                    <a:pt x="4477" y="208"/>
                    <a:pt x="4106" y="240"/>
                    <a:pt x="3752" y="128"/>
                  </a:cubicBezTo>
                  <a:cubicBezTo>
                    <a:pt x="3585" y="79"/>
                    <a:pt x="3419" y="1"/>
                    <a:pt x="32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65" name="Google Shape;6765;p60">
              <a:extLst>
                <a:ext uri="{FF2B5EF4-FFF2-40B4-BE49-F238E27FC236}">
                  <a16:creationId xmlns:a16="http://schemas.microsoft.com/office/drawing/2014/main" id="{E81A5CD5-7DBA-923C-2F1E-971B4803DBD8}"/>
                </a:ext>
              </a:extLst>
            </p:cNvPr>
            <p:cNvSpPr/>
            <p:nvPr/>
          </p:nvSpPr>
          <p:spPr>
            <a:xfrm>
              <a:off x="2871517" y="2933973"/>
              <a:ext cx="180925" cy="65078"/>
            </a:xfrm>
            <a:custGeom>
              <a:avLst/>
              <a:gdLst/>
              <a:ahLst/>
              <a:cxnLst/>
              <a:rect l="l" t="t" r="r" b="b"/>
              <a:pathLst>
                <a:path w="7263" h="2577" extrusionOk="0">
                  <a:moveTo>
                    <a:pt x="1" y="0"/>
                  </a:moveTo>
                  <a:lnTo>
                    <a:pt x="1" y="0"/>
                  </a:lnTo>
                  <a:cubicBezTo>
                    <a:pt x="3511" y="322"/>
                    <a:pt x="7262" y="2576"/>
                    <a:pt x="7262" y="2576"/>
                  </a:cubicBezTo>
                  <a:lnTo>
                    <a:pt x="6312" y="1272"/>
                  </a:lnTo>
                  <a:cubicBezTo>
                    <a:pt x="4292" y="6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6" name="Google Shape;6766;p60">
              <a:extLst>
                <a:ext uri="{FF2B5EF4-FFF2-40B4-BE49-F238E27FC236}">
                  <a16:creationId xmlns:a16="http://schemas.microsoft.com/office/drawing/2014/main" id="{636ED63B-361E-A489-B2FA-F146AC416350}"/>
                </a:ext>
              </a:extLst>
            </p:cNvPr>
            <p:cNvSpPr/>
            <p:nvPr/>
          </p:nvSpPr>
          <p:spPr>
            <a:xfrm>
              <a:off x="2906433" y="2945084"/>
              <a:ext cx="30154" cy="11110"/>
            </a:xfrm>
            <a:custGeom>
              <a:avLst/>
              <a:gdLst/>
              <a:ahLst/>
              <a:cxnLst/>
              <a:rect l="l" t="t" r="r" b="b"/>
              <a:pathLst>
                <a:path w="1177" h="484" extrusionOk="0">
                  <a:moveTo>
                    <a:pt x="806" y="1"/>
                  </a:moveTo>
                  <a:lnTo>
                    <a:pt x="1" y="484"/>
                  </a:lnTo>
                  <a:lnTo>
                    <a:pt x="1" y="484"/>
                  </a:lnTo>
                  <a:lnTo>
                    <a:pt x="1176" y="105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7" name="Google Shape;6767;p60">
              <a:extLst>
                <a:ext uri="{FF2B5EF4-FFF2-40B4-BE49-F238E27FC236}">
                  <a16:creationId xmlns:a16="http://schemas.microsoft.com/office/drawing/2014/main" id="{07F435A4-2AC8-F6F3-5075-E3449FD7BDE1}"/>
                </a:ext>
              </a:extLst>
            </p:cNvPr>
            <p:cNvSpPr/>
            <p:nvPr/>
          </p:nvSpPr>
          <p:spPr>
            <a:xfrm>
              <a:off x="2954045" y="2962544"/>
              <a:ext cx="47612" cy="7937"/>
            </a:xfrm>
            <a:custGeom>
              <a:avLst/>
              <a:gdLst/>
              <a:ahLst/>
              <a:cxnLst/>
              <a:rect l="l" t="t" r="r" b="b"/>
              <a:pathLst>
                <a:path w="1941" h="371" extrusionOk="0">
                  <a:moveTo>
                    <a:pt x="1345" y="0"/>
                  </a:moveTo>
                  <a:lnTo>
                    <a:pt x="0" y="370"/>
                  </a:lnTo>
                  <a:lnTo>
                    <a:pt x="1940" y="217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24" name="Google Shape;6768;p60">
              <a:extLst>
                <a:ext uri="{FF2B5EF4-FFF2-40B4-BE49-F238E27FC236}">
                  <a16:creationId xmlns:a16="http://schemas.microsoft.com/office/drawing/2014/main" id="{61905F8F-9F14-BD90-2171-BBA6FD644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900" y="2820725"/>
              <a:ext cx="195250" cy="123625"/>
            </a:xfrm>
            <a:custGeom>
              <a:avLst/>
              <a:gdLst>
                <a:gd name="T0" fmla="*/ 6073 w 7810"/>
                <a:gd name="T1" fmla="*/ 0 h 4945"/>
                <a:gd name="T2" fmla="*/ 4565 w 7810"/>
                <a:gd name="T3" fmla="*/ 368 h 4945"/>
                <a:gd name="T4" fmla="*/ 4278 w 7810"/>
                <a:gd name="T5" fmla="*/ 11 h 4945"/>
                <a:gd name="T6" fmla="*/ 4235 w 7810"/>
                <a:gd name="T7" fmla="*/ 14 h 4945"/>
                <a:gd name="T8" fmla="*/ 3712 w 7810"/>
                <a:gd name="T9" fmla="*/ 328 h 4945"/>
                <a:gd name="T10" fmla="*/ 2722 w 7810"/>
                <a:gd name="T11" fmla="*/ 795 h 4945"/>
                <a:gd name="T12" fmla="*/ 291 w 7810"/>
                <a:gd name="T13" fmla="*/ 4256 h 4945"/>
                <a:gd name="T14" fmla="*/ 830 w 7810"/>
                <a:gd name="T15" fmla="*/ 4925 h 4945"/>
                <a:gd name="T16" fmla="*/ 984 w 7810"/>
                <a:gd name="T17" fmla="*/ 4945 h 4945"/>
                <a:gd name="T18" fmla="*/ 1434 w 7810"/>
                <a:gd name="T19" fmla="*/ 4844 h 4945"/>
                <a:gd name="T20" fmla="*/ 3197 w 7810"/>
                <a:gd name="T21" fmla="*/ 4136 h 4945"/>
                <a:gd name="T22" fmla="*/ 3921 w 7810"/>
                <a:gd name="T23" fmla="*/ 3484 h 4945"/>
                <a:gd name="T24" fmla="*/ 4002 w 7810"/>
                <a:gd name="T25" fmla="*/ 3242 h 4945"/>
                <a:gd name="T26" fmla="*/ 4252 w 7810"/>
                <a:gd name="T27" fmla="*/ 3142 h 4945"/>
                <a:gd name="T28" fmla="*/ 4541 w 7810"/>
                <a:gd name="T29" fmla="*/ 3170 h 4945"/>
                <a:gd name="T30" fmla="*/ 4579 w 7810"/>
                <a:gd name="T31" fmla="*/ 3170 h 4945"/>
                <a:gd name="T32" fmla="*/ 5346 w 7810"/>
                <a:gd name="T33" fmla="*/ 2654 h 4945"/>
                <a:gd name="T34" fmla="*/ 5491 w 7810"/>
                <a:gd name="T35" fmla="*/ 2324 h 4945"/>
                <a:gd name="T36" fmla="*/ 5934 w 7810"/>
                <a:gd name="T37" fmla="*/ 2123 h 4945"/>
                <a:gd name="T38" fmla="*/ 7472 w 7810"/>
                <a:gd name="T39" fmla="*/ 1157 h 4945"/>
                <a:gd name="T40" fmla="*/ 7770 w 7810"/>
                <a:gd name="T41" fmla="*/ 626 h 4945"/>
                <a:gd name="T42" fmla="*/ 7415 w 7810"/>
                <a:gd name="T43" fmla="*/ 288 h 4945"/>
                <a:gd name="T44" fmla="*/ 6073 w 7810"/>
                <a:gd name="T45" fmla="*/ 0 h 4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10" h="4945" extrusionOk="0">
                  <a:moveTo>
                    <a:pt x="6073" y="0"/>
                  </a:moveTo>
                  <a:cubicBezTo>
                    <a:pt x="5554" y="0"/>
                    <a:pt x="5037" y="124"/>
                    <a:pt x="4565" y="368"/>
                  </a:cubicBezTo>
                  <a:cubicBezTo>
                    <a:pt x="4663" y="203"/>
                    <a:pt x="4467" y="11"/>
                    <a:pt x="4278" y="11"/>
                  </a:cubicBezTo>
                  <a:cubicBezTo>
                    <a:pt x="4264" y="11"/>
                    <a:pt x="4249" y="12"/>
                    <a:pt x="4235" y="14"/>
                  </a:cubicBezTo>
                  <a:cubicBezTo>
                    <a:pt x="4034" y="46"/>
                    <a:pt x="3881" y="207"/>
                    <a:pt x="3712" y="328"/>
                  </a:cubicBezTo>
                  <a:cubicBezTo>
                    <a:pt x="3414" y="537"/>
                    <a:pt x="3052" y="634"/>
                    <a:pt x="2722" y="795"/>
                  </a:cubicBezTo>
                  <a:cubicBezTo>
                    <a:pt x="1683" y="1286"/>
                    <a:pt x="1" y="2968"/>
                    <a:pt x="291" y="4256"/>
                  </a:cubicBezTo>
                  <a:cubicBezTo>
                    <a:pt x="355" y="4554"/>
                    <a:pt x="532" y="4852"/>
                    <a:pt x="830" y="4925"/>
                  </a:cubicBezTo>
                  <a:cubicBezTo>
                    <a:pt x="881" y="4939"/>
                    <a:pt x="932" y="4945"/>
                    <a:pt x="984" y="4945"/>
                  </a:cubicBezTo>
                  <a:cubicBezTo>
                    <a:pt x="1136" y="4945"/>
                    <a:pt x="1290" y="4892"/>
                    <a:pt x="1434" y="4844"/>
                  </a:cubicBezTo>
                  <a:cubicBezTo>
                    <a:pt x="2030" y="4635"/>
                    <a:pt x="2617" y="4401"/>
                    <a:pt x="3197" y="4136"/>
                  </a:cubicBezTo>
                  <a:cubicBezTo>
                    <a:pt x="3503" y="3999"/>
                    <a:pt x="3841" y="3814"/>
                    <a:pt x="3921" y="3484"/>
                  </a:cubicBezTo>
                  <a:cubicBezTo>
                    <a:pt x="3938" y="3403"/>
                    <a:pt x="3962" y="3323"/>
                    <a:pt x="4002" y="3242"/>
                  </a:cubicBezTo>
                  <a:cubicBezTo>
                    <a:pt x="4060" y="3164"/>
                    <a:pt x="4151" y="3142"/>
                    <a:pt x="4252" y="3142"/>
                  </a:cubicBezTo>
                  <a:cubicBezTo>
                    <a:pt x="4347" y="3142"/>
                    <a:pt x="4451" y="3162"/>
                    <a:pt x="4541" y="3170"/>
                  </a:cubicBezTo>
                  <a:cubicBezTo>
                    <a:pt x="4554" y="3170"/>
                    <a:pt x="4566" y="3170"/>
                    <a:pt x="4579" y="3170"/>
                  </a:cubicBezTo>
                  <a:cubicBezTo>
                    <a:pt x="4910" y="3170"/>
                    <a:pt x="5214" y="2965"/>
                    <a:pt x="5346" y="2654"/>
                  </a:cubicBezTo>
                  <a:cubicBezTo>
                    <a:pt x="5371" y="2542"/>
                    <a:pt x="5419" y="2429"/>
                    <a:pt x="5491" y="2324"/>
                  </a:cubicBezTo>
                  <a:cubicBezTo>
                    <a:pt x="5596" y="2196"/>
                    <a:pt x="5773" y="2163"/>
                    <a:pt x="5934" y="2123"/>
                  </a:cubicBezTo>
                  <a:cubicBezTo>
                    <a:pt x="6522" y="1962"/>
                    <a:pt x="7005" y="1552"/>
                    <a:pt x="7472" y="1157"/>
                  </a:cubicBezTo>
                  <a:cubicBezTo>
                    <a:pt x="7633" y="1020"/>
                    <a:pt x="7810" y="835"/>
                    <a:pt x="7770" y="626"/>
                  </a:cubicBezTo>
                  <a:cubicBezTo>
                    <a:pt x="7729" y="465"/>
                    <a:pt x="7568" y="360"/>
                    <a:pt x="7415" y="288"/>
                  </a:cubicBezTo>
                  <a:cubicBezTo>
                    <a:pt x="6986" y="96"/>
                    <a:pt x="6529" y="0"/>
                    <a:pt x="60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69" name="Google Shape;6769;p60">
              <a:extLst>
                <a:ext uri="{FF2B5EF4-FFF2-40B4-BE49-F238E27FC236}">
                  <a16:creationId xmlns:a16="http://schemas.microsoft.com/office/drawing/2014/main" id="{3C3468E1-D6BF-F009-CBD9-08A263DE2475}"/>
                </a:ext>
              </a:extLst>
            </p:cNvPr>
            <p:cNvSpPr/>
            <p:nvPr/>
          </p:nvSpPr>
          <p:spPr>
            <a:xfrm>
              <a:off x="3074662" y="2845086"/>
              <a:ext cx="150771" cy="120632"/>
            </a:xfrm>
            <a:custGeom>
              <a:avLst/>
              <a:gdLst/>
              <a:ahLst/>
              <a:cxnLst/>
              <a:rect l="l" t="t" r="r" b="b"/>
              <a:pathLst>
                <a:path w="6039" h="4799" extrusionOk="0">
                  <a:moveTo>
                    <a:pt x="6038" y="0"/>
                  </a:moveTo>
                  <a:cubicBezTo>
                    <a:pt x="6038" y="0"/>
                    <a:pt x="1997" y="1465"/>
                    <a:pt x="476" y="3260"/>
                  </a:cubicBezTo>
                  <a:lnTo>
                    <a:pt x="1" y="4798"/>
                  </a:lnTo>
                  <a:cubicBezTo>
                    <a:pt x="1" y="4798"/>
                    <a:pt x="2818" y="1441"/>
                    <a:pt x="6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26" name="Google Shape;6770;p60">
              <a:extLst>
                <a:ext uri="{FF2B5EF4-FFF2-40B4-BE49-F238E27FC236}">
                  <a16:creationId xmlns:a16="http://schemas.microsoft.com/office/drawing/2014/main" id="{0BFFBA08-D97A-D378-4F95-77CF2B319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575" y="2653425"/>
              <a:ext cx="164050" cy="255300"/>
            </a:xfrm>
            <a:custGeom>
              <a:avLst/>
              <a:gdLst>
                <a:gd name="T0" fmla="*/ 5224 w 6562"/>
                <a:gd name="T1" fmla="*/ 0 h 10212"/>
                <a:gd name="T2" fmla="*/ 5121 w 6562"/>
                <a:gd name="T3" fmla="*/ 8 h 10212"/>
                <a:gd name="T4" fmla="*/ 4187 w 6562"/>
                <a:gd name="T5" fmla="*/ 789 h 10212"/>
                <a:gd name="T6" fmla="*/ 1691 w 6562"/>
                <a:gd name="T7" fmla="*/ 2979 h 10212"/>
                <a:gd name="T8" fmla="*/ 1611 w 6562"/>
                <a:gd name="T9" fmla="*/ 4484 h 10212"/>
                <a:gd name="T10" fmla="*/ 1587 w 6562"/>
                <a:gd name="T11" fmla="*/ 4685 h 10212"/>
                <a:gd name="T12" fmla="*/ 1394 w 6562"/>
                <a:gd name="T13" fmla="*/ 4806 h 10212"/>
                <a:gd name="T14" fmla="*/ 1047 w 6562"/>
                <a:gd name="T15" fmla="*/ 5563 h 10212"/>
                <a:gd name="T16" fmla="*/ 460 w 6562"/>
                <a:gd name="T17" fmla="*/ 7817 h 10212"/>
                <a:gd name="T18" fmla="*/ 1836 w 6562"/>
                <a:gd name="T19" fmla="*/ 9886 h 10212"/>
                <a:gd name="T20" fmla="*/ 3245 w 6562"/>
                <a:gd name="T21" fmla="*/ 10208 h 10212"/>
                <a:gd name="T22" fmla="*/ 3311 w 6562"/>
                <a:gd name="T23" fmla="*/ 10211 h 10212"/>
                <a:gd name="T24" fmla="*/ 4549 w 6562"/>
                <a:gd name="T25" fmla="*/ 9910 h 10212"/>
                <a:gd name="T26" fmla="*/ 5540 w 6562"/>
                <a:gd name="T27" fmla="*/ 8324 h 10212"/>
                <a:gd name="T28" fmla="*/ 5878 w 6562"/>
                <a:gd name="T29" fmla="*/ 8058 h 10212"/>
                <a:gd name="T30" fmla="*/ 6079 w 6562"/>
                <a:gd name="T31" fmla="*/ 7076 h 10212"/>
                <a:gd name="T32" fmla="*/ 5902 w 6562"/>
                <a:gd name="T33" fmla="*/ 6641 h 10212"/>
                <a:gd name="T34" fmla="*/ 6127 w 6562"/>
                <a:gd name="T35" fmla="*/ 6118 h 10212"/>
                <a:gd name="T36" fmla="*/ 6320 w 6562"/>
                <a:gd name="T37" fmla="*/ 4210 h 10212"/>
                <a:gd name="T38" fmla="*/ 5902 w 6562"/>
                <a:gd name="T39" fmla="*/ 3019 h 10212"/>
                <a:gd name="T40" fmla="*/ 6031 w 6562"/>
                <a:gd name="T41" fmla="*/ 2520 h 10212"/>
                <a:gd name="T42" fmla="*/ 6192 w 6562"/>
                <a:gd name="T43" fmla="*/ 1344 h 10212"/>
                <a:gd name="T44" fmla="*/ 5942 w 6562"/>
                <a:gd name="T45" fmla="*/ 419 h 10212"/>
                <a:gd name="T46" fmla="*/ 5224 w 6562"/>
                <a:gd name="T47" fmla="*/ 0 h 10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62" h="10212" extrusionOk="0">
                  <a:moveTo>
                    <a:pt x="5224" y="0"/>
                  </a:moveTo>
                  <a:cubicBezTo>
                    <a:pt x="5190" y="0"/>
                    <a:pt x="5155" y="3"/>
                    <a:pt x="5121" y="8"/>
                  </a:cubicBezTo>
                  <a:cubicBezTo>
                    <a:pt x="4710" y="72"/>
                    <a:pt x="4469" y="483"/>
                    <a:pt x="4187" y="789"/>
                  </a:cubicBezTo>
                  <a:cubicBezTo>
                    <a:pt x="3422" y="1610"/>
                    <a:pt x="2078" y="1924"/>
                    <a:pt x="1691" y="2979"/>
                  </a:cubicBezTo>
                  <a:cubicBezTo>
                    <a:pt x="1514" y="3454"/>
                    <a:pt x="1579" y="3985"/>
                    <a:pt x="1611" y="4484"/>
                  </a:cubicBezTo>
                  <a:cubicBezTo>
                    <a:pt x="1627" y="4556"/>
                    <a:pt x="1619" y="4621"/>
                    <a:pt x="1587" y="4685"/>
                  </a:cubicBezTo>
                  <a:cubicBezTo>
                    <a:pt x="1530" y="4742"/>
                    <a:pt x="1466" y="4790"/>
                    <a:pt x="1394" y="4806"/>
                  </a:cubicBezTo>
                  <a:cubicBezTo>
                    <a:pt x="1208" y="4878"/>
                    <a:pt x="1200" y="5442"/>
                    <a:pt x="1047" y="5563"/>
                  </a:cubicBezTo>
                  <a:cubicBezTo>
                    <a:pt x="202" y="6271"/>
                    <a:pt x="903" y="6811"/>
                    <a:pt x="460" y="7817"/>
                  </a:cubicBezTo>
                  <a:cubicBezTo>
                    <a:pt x="1" y="8879"/>
                    <a:pt x="1836" y="9886"/>
                    <a:pt x="1836" y="9886"/>
                  </a:cubicBezTo>
                  <a:cubicBezTo>
                    <a:pt x="2649" y="10103"/>
                    <a:pt x="2408" y="10103"/>
                    <a:pt x="3245" y="10208"/>
                  </a:cubicBezTo>
                  <a:cubicBezTo>
                    <a:pt x="3265" y="10210"/>
                    <a:pt x="3287" y="10211"/>
                    <a:pt x="3311" y="10211"/>
                  </a:cubicBezTo>
                  <a:cubicBezTo>
                    <a:pt x="3633" y="10211"/>
                    <a:pt x="4317" y="10022"/>
                    <a:pt x="4549" y="9910"/>
                  </a:cubicBezTo>
                  <a:cubicBezTo>
                    <a:pt x="4984" y="9717"/>
                    <a:pt x="5298" y="8566"/>
                    <a:pt x="5540" y="8324"/>
                  </a:cubicBezTo>
                  <a:cubicBezTo>
                    <a:pt x="5636" y="8227"/>
                    <a:pt x="5773" y="8155"/>
                    <a:pt x="5878" y="8058"/>
                  </a:cubicBezTo>
                  <a:cubicBezTo>
                    <a:pt x="6143" y="7801"/>
                    <a:pt x="6224" y="7414"/>
                    <a:pt x="6079" y="7076"/>
                  </a:cubicBezTo>
                  <a:cubicBezTo>
                    <a:pt x="6014" y="6931"/>
                    <a:pt x="5910" y="6802"/>
                    <a:pt x="5902" y="6641"/>
                  </a:cubicBezTo>
                  <a:cubicBezTo>
                    <a:pt x="5886" y="6448"/>
                    <a:pt x="6023" y="6279"/>
                    <a:pt x="6127" y="6118"/>
                  </a:cubicBezTo>
                  <a:cubicBezTo>
                    <a:pt x="6497" y="5547"/>
                    <a:pt x="6562" y="4838"/>
                    <a:pt x="6320" y="4210"/>
                  </a:cubicBezTo>
                  <a:cubicBezTo>
                    <a:pt x="6159" y="3816"/>
                    <a:pt x="5878" y="3446"/>
                    <a:pt x="5902" y="3019"/>
                  </a:cubicBezTo>
                  <a:cubicBezTo>
                    <a:pt x="5926" y="2850"/>
                    <a:pt x="5966" y="2681"/>
                    <a:pt x="6031" y="2520"/>
                  </a:cubicBezTo>
                  <a:cubicBezTo>
                    <a:pt x="6143" y="2133"/>
                    <a:pt x="6200" y="1739"/>
                    <a:pt x="6192" y="1344"/>
                  </a:cubicBezTo>
                  <a:cubicBezTo>
                    <a:pt x="6200" y="1022"/>
                    <a:pt x="6111" y="700"/>
                    <a:pt x="5942" y="419"/>
                  </a:cubicBezTo>
                  <a:cubicBezTo>
                    <a:pt x="5784" y="174"/>
                    <a:pt x="5510" y="0"/>
                    <a:pt x="52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71" name="Google Shape;6771;p60">
              <a:extLst>
                <a:ext uri="{FF2B5EF4-FFF2-40B4-BE49-F238E27FC236}">
                  <a16:creationId xmlns:a16="http://schemas.microsoft.com/office/drawing/2014/main" id="{58380E14-6307-DBAC-44EA-97F9FB70D074}"/>
                </a:ext>
              </a:extLst>
            </p:cNvPr>
            <p:cNvSpPr/>
            <p:nvPr/>
          </p:nvSpPr>
          <p:spPr>
            <a:xfrm>
              <a:off x="3052443" y="2676837"/>
              <a:ext cx="126965" cy="341261"/>
            </a:xfrm>
            <a:custGeom>
              <a:avLst/>
              <a:gdLst/>
              <a:ahLst/>
              <a:cxnLst/>
              <a:rect l="l" t="t" r="r" b="b"/>
              <a:pathLst>
                <a:path w="5064" h="13695" extrusionOk="0">
                  <a:moveTo>
                    <a:pt x="3735" y="1"/>
                  </a:moveTo>
                  <a:cubicBezTo>
                    <a:pt x="3735" y="1"/>
                    <a:pt x="3220" y="2529"/>
                    <a:pt x="2512" y="5354"/>
                  </a:cubicBezTo>
                  <a:lnTo>
                    <a:pt x="1288" y="3261"/>
                  </a:lnTo>
                  <a:lnTo>
                    <a:pt x="2294" y="6191"/>
                  </a:lnTo>
                  <a:cubicBezTo>
                    <a:pt x="1594" y="8840"/>
                    <a:pt x="749" y="11553"/>
                    <a:pt x="0" y="12543"/>
                  </a:cubicBezTo>
                  <a:lnTo>
                    <a:pt x="942" y="13694"/>
                  </a:lnTo>
                  <a:cubicBezTo>
                    <a:pt x="942" y="13694"/>
                    <a:pt x="1852" y="9895"/>
                    <a:pt x="2359" y="7576"/>
                  </a:cubicBezTo>
                  <a:lnTo>
                    <a:pt x="2359" y="7608"/>
                  </a:lnTo>
                  <a:lnTo>
                    <a:pt x="4581" y="4589"/>
                  </a:lnTo>
                  <a:lnTo>
                    <a:pt x="2521" y="6858"/>
                  </a:lnTo>
                  <a:lnTo>
                    <a:pt x="2521" y="6858"/>
                  </a:lnTo>
                  <a:cubicBezTo>
                    <a:pt x="2687" y="6073"/>
                    <a:pt x="2853" y="5251"/>
                    <a:pt x="3011" y="4420"/>
                  </a:cubicBezTo>
                  <a:lnTo>
                    <a:pt x="5064" y="1619"/>
                  </a:lnTo>
                  <a:lnTo>
                    <a:pt x="3228" y="3293"/>
                  </a:lnTo>
                  <a:cubicBezTo>
                    <a:pt x="3446" y="2110"/>
                    <a:pt x="3623" y="967"/>
                    <a:pt x="37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28" name="Google Shape;6772;p60">
              <a:extLst>
                <a:ext uri="{FF2B5EF4-FFF2-40B4-BE49-F238E27FC236}">
                  <a16:creationId xmlns:a16="http://schemas.microsoft.com/office/drawing/2014/main" id="{5DD3668A-8550-E6D6-B382-EB3C65D6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925" y="2548500"/>
              <a:ext cx="181550" cy="313250"/>
            </a:xfrm>
            <a:custGeom>
              <a:avLst/>
              <a:gdLst>
                <a:gd name="T0" fmla="*/ 2958 w 7262"/>
                <a:gd name="T1" fmla="*/ 1 h 12530"/>
                <a:gd name="T2" fmla="*/ 2488 w 7262"/>
                <a:gd name="T3" fmla="*/ 132 h 12530"/>
                <a:gd name="T4" fmla="*/ 1820 w 7262"/>
                <a:gd name="T5" fmla="*/ 1420 h 12530"/>
                <a:gd name="T6" fmla="*/ 97 w 7262"/>
                <a:gd name="T7" fmla="*/ 4994 h 12530"/>
                <a:gd name="T8" fmla="*/ 725 w 7262"/>
                <a:gd name="T9" fmla="*/ 6693 h 12530"/>
                <a:gd name="T10" fmla="*/ 781 w 7262"/>
                <a:gd name="T11" fmla="*/ 6926 h 12530"/>
                <a:gd name="T12" fmla="*/ 628 w 7262"/>
                <a:gd name="T13" fmla="*/ 7151 h 12530"/>
                <a:gd name="T14" fmla="*/ 604 w 7262"/>
                <a:gd name="T15" fmla="*/ 8150 h 12530"/>
                <a:gd name="T16" fmla="*/ 1007 w 7262"/>
                <a:gd name="T17" fmla="*/ 10903 h 12530"/>
                <a:gd name="T18" fmla="*/ 3478 w 7262"/>
                <a:gd name="T19" fmla="*/ 12529 h 12530"/>
                <a:gd name="T20" fmla="*/ 5185 w 7262"/>
                <a:gd name="T21" fmla="*/ 12231 h 12530"/>
                <a:gd name="T22" fmla="*/ 6489 w 7262"/>
                <a:gd name="T23" fmla="*/ 11289 h 12530"/>
                <a:gd name="T24" fmla="*/ 6835 w 7262"/>
                <a:gd name="T25" fmla="*/ 9084 h 12530"/>
                <a:gd name="T26" fmla="*/ 7084 w 7262"/>
                <a:gd name="T27" fmla="*/ 8625 h 12530"/>
                <a:gd name="T28" fmla="*/ 6851 w 7262"/>
                <a:gd name="T29" fmla="*/ 7449 h 12530"/>
                <a:gd name="T30" fmla="*/ 6449 w 7262"/>
                <a:gd name="T31" fmla="*/ 7063 h 12530"/>
                <a:gd name="T32" fmla="*/ 6457 w 7262"/>
                <a:gd name="T33" fmla="*/ 6379 h 12530"/>
                <a:gd name="T34" fmla="*/ 5772 w 7262"/>
                <a:gd name="T35" fmla="*/ 4181 h 12530"/>
                <a:gd name="T36" fmla="*/ 4758 w 7262"/>
                <a:gd name="T37" fmla="*/ 3070 h 12530"/>
                <a:gd name="T38" fmla="*/ 4653 w 7262"/>
                <a:gd name="T39" fmla="*/ 2458 h 12530"/>
                <a:gd name="T40" fmla="*/ 4291 w 7262"/>
                <a:gd name="T41" fmla="*/ 1098 h 12530"/>
                <a:gd name="T42" fmla="*/ 3583 w 7262"/>
                <a:gd name="T43" fmla="*/ 196 h 12530"/>
                <a:gd name="T44" fmla="*/ 2958 w 7262"/>
                <a:gd name="T45" fmla="*/ 1 h 12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62" h="12530" extrusionOk="0">
                  <a:moveTo>
                    <a:pt x="2958" y="1"/>
                  </a:moveTo>
                  <a:cubicBezTo>
                    <a:pt x="2793" y="1"/>
                    <a:pt x="2630" y="41"/>
                    <a:pt x="2488" y="132"/>
                  </a:cubicBezTo>
                  <a:cubicBezTo>
                    <a:pt x="2069" y="397"/>
                    <a:pt x="1989" y="953"/>
                    <a:pt x="1820" y="1420"/>
                  </a:cubicBezTo>
                  <a:cubicBezTo>
                    <a:pt x="1369" y="2684"/>
                    <a:pt x="40" y="3658"/>
                    <a:pt x="97" y="4994"/>
                  </a:cubicBezTo>
                  <a:cubicBezTo>
                    <a:pt x="129" y="5598"/>
                    <a:pt x="443" y="6153"/>
                    <a:pt x="725" y="6693"/>
                  </a:cubicBezTo>
                  <a:cubicBezTo>
                    <a:pt x="765" y="6765"/>
                    <a:pt x="789" y="6846"/>
                    <a:pt x="781" y="6926"/>
                  </a:cubicBezTo>
                  <a:cubicBezTo>
                    <a:pt x="757" y="7015"/>
                    <a:pt x="701" y="7095"/>
                    <a:pt x="628" y="7151"/>
                  </a:cubicBezTo>
                  <a:cubicBezTo>
                    <a:pt x="459" y="7320"/>
                    <a:pt x="709" y="7940"/>
                    <a:pt x="604" y="8150"/>
                  </a:cubicBezTo>
                  <a:cubicBezTo>
                    <a:pt x="0" y="9317"/>
                    <a:pt x="1031" y="9591"/>
                    <a:pt x="1007" y="10903"/>
                  </a:cubicBezTo>
                  <a:cubicBezTo>
                    <a:pt x="990" y="12280"/>
                    <a:pt x="3478" y="12529"/>
                    <a:pt x="3478" y="12529"/>
                  </a:cubicBezTo>
                  <a:cubicBezTo>
                    <a:pt x="4484" y="12392"/>
                    <a:pt x="4211" y="12505"/>
                    <a:pt x="5185" y="12231"/>
                  </a:cubicBezTo>
                  <a:cubicBezTo>
                    <a:pt x="5507" y="12135"/>
                    <a:pt x="6255" y="11539"/>
                    <a:pt x="6489" y="11289"/>
                  </a:cubicBezTo>
                  <a:cubicBezTo>
                    <a:pt x="6875" y="10879"/>
                    <a:pt x="6674" y="9462"/>
                    <a:pt x="6835" y="9084"/>
                  </a:cubicBezTo>
                  <a:cubicBezTo>
                    <a:pt x="6899" y="8923"/>
                    <a:pt x="7012" y="8786"/>
                    <a:pt x="7084" y="8625"/>
                  </a:cubicBezTo>
                  <a:cubicBezTo>
                    <a:pt x="7262" y="8222"/>
                    <a:pt x="7165" y="7755"/>
                    <a:pt x="6851" y="7449"/>
                  </a:cubicBezTo>
                  <a:cubicBezTo>
                    <a:pt x="6714" y="7320"/>
                    <a:pt x="6537" y="7224"/>
                    <a:pt x="6449" y="7063"/>
                  </a:cubicBezTo>
                  <a:cubicBezTo>
                    <a:pt x="6344" y="6854"/>
                    <a:pt x="6416" y="6604"/>
                    <a:pt x="6457" y="6379"/>
                  </a:cubicBezTo>
                  <a:cubicBezTo>
                    <a:pt x="6593" y="5574"/>
                    <a:pt x="6336" y="4760"/>
                    <a:pt x="5772" y="4181"/>
                  </a:cubicBezTo>
                  <a:cubicBezTo>
                    <a:pt x="5410" y="3827"/>
                    <a:pt x="4927" y="3553"/>
                    <a:pt x="4758" y="3070"/>
                  </a:cubicBezTo>
                  <a:cubicBezTo>
                    <a:pt x="4702" y="2869"/>
                    <a:pt x="4669" y="2667"/>
                    <a:pt x="4653" y="2458"/>
                  </a:cubicBezTo>
                  <a:cubicBezTo>
                    <a:pt x="4605" y="1991"/>
                    <a:pt x="4484" y="1532"/>
                    <a:pt x="4291" y="1098"/>
                  </a:cubicBezTo>
                  <a:cubicBezTo>
                    <a:pt x="4130" y="743"/>
                    <a:pt x="3913" y="405"/>
                    <a:pt x="3583" y="196"/>
                  </a:cubicBezTo>
                  <a:cubicBezTo>
                    <a:pt x="3399" y="72"/>
                    <a:pt x="3177" y="1"/>
                    <a:pt x="295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73" name="Google Shape;6773;p60">
              <a:extLst>
                <a:ext uri="{FF2B5EF4-FFF2-40B4-BE49-F238E27FC236}">
                  <a16:creationId xmlns:a16="http://schemas.microsoft.com/office/drawing/2014/main" id="{70E5BDED-697D-F26B-C501-D4E4CDF80614}"/>
                </a:ext>
              </a:extLst>
            </p:cNvPr>
            <p:cNvSpPr/>
            <p:nvPr/>
          </p:nvSpPr>
          <p:spPr>
            <a:xfrm>
              <a:off x="2954045" y="2581602"/>
              <a:ext cx="112681" cy="409513"/>
            </a:xfrm>
            <a:custGeom>
              <a:avLst/>
              <a:gdLst/>
              <a:ahLst/>
              <a:cxnLst/>
              <a:rect l="l" t="t" r="r" b="b"/>
              <a:pathLst>
                <a:path w="4509" h="16360" extrusionOk="0">
                  <a:moveTo>
                    <a:pt x="2327" y="6498"/>
                  </a:moveTo>
                  <a:lnTo>
                    <a:pt x="2327" y="6498"/>
                  </a:lnTo>
                  <a:cubicBezTo>
                    <a:pt x="2375" y="6795"/>
                    <a:pt x="2424" y="7093"/>
                    <a:pt x="2464" y="7399"/>
                  </a:cubicBezTo>
                  <a:lnTo>
                    <a:pt x="2327" y="6498"/>
                  </a:lnTo>
                  <a:close/>
                  <a:moveTo>
                    <a:pt x="1168" y="1"/>
                  </a:moveTo>
                  <a:cubicBezTo>
                    <a:pt x="1168" y="2"/>
                    <a:pt x="1796" y="3020"/>
                    <a:pt x="2327" y="6457"/>
                  </a:cubicBezTo>
                  <a:lnTo>
                    <a:pt x="0" y="4726"/>
                  </a:lnTo>
                  <a:lnTo>
                    <a:pt x="2480" y="7480"/>
                  </a:lnTo>
                  <a:cubicBezTo>
                    <a:pt x="2955" y="10724"/>
                    <a:pt x="3293" y="14097"/>
                    <a:pt x="2931" y="15530"/>
                  </a:cubicBezTo>
                  <a:lnTo>
                    <a:pt x="4509" y="16359"/>
                  </a:lnTo>
                  <a:cubicBezTo>
                    <a:pt x="4509" y="16359"/>
                    <a:pt x="3728" y="11754"/>
                    <a:pt x="3196" y="8961"/>
                  </a:cubicBezTo>
                  <a:lnTo>
                    <a:pt x="3196" y="8961"/>
                  </a:lnTo>
                  <a:lnTo>
                    <a:pt x="3204" y="9001"/>
                  </a:lnTo>
                  <a:lnTo>
                    <a:pt x="4251" y="4646"/>
                  </a:lnTo>
                  <a:lnTo>
                    <a:pt x="3044" y="8115"/>
                  </a:lnTo>
                  <a:lnTo>
                    <a:pt x="3044" y="8115"/>
                  </a:lnTo>
                  <a:cubicBezTo>
                    <a:pt x="2860" y="7169"/>
                    <a:pt x="2654" y="6178"/>
                    <a:pt x="2448" y="5193"/>
                  </a:cubicBezTo>
                  <a:lnTo>
                    <a:pt x="3390" y="1144"/>
                  </a:lnTo>
                  <a:lnTo>
                    <a:pt x="2158" y="3857"/>
                  </a:lnTo>
                  <a:cubicBezTo>
                    <a:pt x="1844" y="2456"/>
                    <a:pt x="1506" y="1112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30" name="Google Shape;6774;p60">
              <a:extLst>
                <a:ext uri="{FF2B5EF4-FFF2-40B4-BE49-F238E27FC236}">
                  <a16:creationId xmlns:a16="http://schemas.microsoft.com/office/drawing/2014/main" id="{200616A2-6D87-2EEA-CF36-67367DF94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800" y="2649550"/>
              <a:ext cx="232675" cy="286450"/>
            </a:xfrm>
            <a:custGeom>
              <a:avLst/>
              <a:gdLst>
                <a:gd name="T0" fmla="*/ 1536 w 9307"/>
                <a:gd name="T1" fmla="*/ 1 h 11458"/>
                <a:gd name="T2" fmla="*/ 668 w 9307"/>
                <a:gd name="T3" fmla="*/ 429 h 11458"/>
                <a:gd name="T4" fmla="*/ 628 w 9307"/>
                <a:gd name="T5" fmla="*/ 1886 h 11458"/>
                <a:gd name="T6" fmla="*/ 636 w 9307"/>
                <a:gd name="T7" fmla="*/ 5855 h 11458"/>
                <a:gd name="T8" fmla="*/ 1940 w 9307"/>
                <a:gd name="T9" fmla="*/ 7110 h 11458"/>
                <a:gd name="T10" fmla="*/ 2101 w 9307"/>
                <a:gd name="T11" fmla="*/ 7296 h 11458"/>
                <a:gd name="T12" fmla="*/ 2053 w 9307"/>
                <a:gd name="T13" fmla="*/ 7569 h 11458"/>
                <a:gd name="T14" fmla="*/ 2472 w 9307"/>
                <a:gd name="T15" fmla="*/ 8471 h 11458"/>
                <a:gd name="T16" fmla="*/ 4033 w 9307"/>
                <a:gd name="T17" fmla="*/ 10781 h 11458"/>
                <a:gd name="T18" fmla="*/ 5402 w 9307"/>
                <a:gd name="T19" fmla="*/ 11458 h 11458"/>
                <a:gd name="T20" fmla="*/ 6972 w 9307"/>
                <a:gd name="T21" fmla="*/ 11168 h 11458"/>
                <a:gd name="T22" fmla="*/ 8373 w 9307"/>
                <a:gd name="T23" fmla="*/ 10153 h 11458"/>
                <a:gd name="T24" fmla="*/ 9137 w 9307"/>
                <a:gd name="T25" fmla="*/ 8745 h 11458"/>
                <a:gd name="T26" fmla="*/ 8485 w 9307"/>
                <a:gd name="T27" fmla="*/ 6603 h 11458"/>
                <a:gd name="T28" fmla="*/ 8517 w 9307"/>
                <a:gd name="T29" fmla="*/ 6080 h 11458"/>
                <a:gd name="T30" fmla="*/ 7785 w 9307"/>
                <a:gd name="T31" fmla="*/ 5122 h 11458"/>
                <a:gd name="T32" fmla="*/ 7262 w 9307"/>
                <a:gd name="T33" fmla="*/ 4945 h 11458"/>
                <a:gd name="T34" fmla="*/ 6964 w 9307"/>
                <a:gd name="T35" fmla="*/ 4325 h 11458"/>
                <a:gd name="T36" fmla="*/ 5394 w 9307"/>
                <a:gd name="T37" fmla="*/ 2659 h 11458"/>
                <a:gd name="T38" fmla="*/ 3993 w 9307"/>
                <a:gd name="T39" fmla="*/ 2095 h 11458"/>
                <a:gd name="T40" fmla="*/ 3639 w 9307"/>
                <a:gd name="T41" fmla="*/ 1588 h 11458"/>
                <a:gd name="T42" fmla="*/ 2713 w 9307"/>
                <a:gd name="T43" fmla="*/ 517 h 11458"/>
                <a:gd name="T44" fmla="*/ 1683 w 9307"/>
                <a:gd name="T45" fmla="*/ 10 h 11458"/>
                <a:gd name="T46" fmla="*/ 1536 w 9307"/>
                <a:gd name="T47" fmla="*/ 1 h 1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07" h="11458" extrusionOk="0">
                  <a:moveTo>
                    <a:pt x="1536" y="1"/>
                  </a:moveTo>
                  <a:cubicBezTo>
                    <a:pt x="1193" y="1"/>
                    <a:pt x="844" y="147"/>
                    <a:pt x="668" y="429"/>
                  </a:cubicBezTo>
                  <a:cubicBezTo>
                    <a:pt x="403" y="855"/>
                    <a:pt x="580" y="1395"/>
                    <a:pt x="628" y="1886"/>
                  </a:cubicBezTo>
                  <a:cubicBezTo>
                    <a:pt x="773" y="3222"/>
                    <a:pt x="0" y="4679"/>
                    <a:pt x="636" y="5855"/>
                  </a:cubicBezTo>
                  <a:cubicBezTo>
                    <a:pt x="926" y="6394"/>
                    <a:pt x="1457" y="6748"/>
                    <a:pt x="1940" y="7110"/>
                  </a:cubicBezTo>
                  <a:cubicBezTo>
                    <a:pt x="2013" y="7151"/>
                    <a:pt x="2069" y="7215"/>
                    <a:pt x="2101" y="7296"/>
                  </a:cubicBezTo>
                  <a:cubicBezTo>
                    <a:pt x="2117" y="7392"/>
                    <a:pt x="2101" y="7481"/>
                    <a:pt x="2053" y="7569"/>
                  </a:cubicBezTo>
                  <a:cubicBezTo>
                    <a:pt x="1981" y="7787"/>
                    <a:pt x="2480" y="8238"/>
                    <a:pt x="2472" y="8471"/>
                  </a:cubicBezTo>
                  <a:cubicBezTo>
                    <a:pt x="2439" y="9791"/>
                    <a:pt x="3478" y="9590"/>
                    <a:pt x="4033" y="10781"/>
                  </a:cubicBezTo>
                  <a:cubicBezTo>
                    <a:pt x="4280" y="11306"/>
                    <a:pt x="4838" y="11458"/>
                    <a:pt x="5402" y="11458"/>
                  </a:cubicBezTo>
                  <a:cubicBezTo>
                    <a:pt x="6181" y="11458"/>
                    <a:pt x="6972" y="11168"/>
                    <a:pt x="6972" y="11168"/>
                  </a:cubicBezTo>
                  <a:cubicBezTo>
                    <a:pt x="7809" y="10604"/>
                    <a:pt x="7616" y="10822"/>
                    <a:pt x="8373" y="10153"/>
                  </a:cubicBezTo>
                  <a:cubicBezTo>
                    <a:pt x="8622" y="9920"/>
                    <a:pt x="9041" y="9059"/>
                    <a:pt x="9137" y="8745"/>
                  </a:cubicBezTo>
                  <a:cubicBezTo>
                    <a:pt x="9306" y="8197"/>
                    <a:pt x="8509" y="7006"/>
                    <a:pt x="8485" y="6603"/>
                  </a:cubicBezTo>
                  <a:cubicBezTo>
                    <a:pt x="8477" y="6426"/>
                    <a:pt x="8517" y="6257"/>
                    <a:pt x="8517" y="6080"/>
                  </a:cubicBezTo>
                  <a:cubicBezTo>
                    <a:pt x="8493" y="5637"/>
                    <a:pt x="8203" y="5259"/>
                    <a:pt x="7785" y="5122"/>
                  </a:cubicBezTo>
                  <a:cubicBezTo>
                    <a:pt x="7608" y="5066"/>
                    <a:pt x="7406" y="5058"/>
                    <a:pt x="7262" y="4945"/>
                  </a:cubicBezTo>
                  <a:cubicBezTo>
                    <a:pt x="7076" y="4808"/>
                    <a:pt x="7028" y="4550"/>
                    <a:pt x="6964" y="4325"/>
                  </a:cubicBezTo>
                  <a:cubicBezTo>
                    <a:pt x="6738" y="3552"/>
                    <a:pt x="6151" y="2924"/>
                    <a:pt x="5394" y="2659"/>
                  </a:cubicBezTo>
                  <a:cubicBezTo>
                    <a:pt x="4911" y="2490"/>
                    <a:pt x="4355" y="2457"/>
                    <a:pt x="3993" y="2095"/>
                  </a:cubicBezTo>
                  <a:cubicBezTo>
                    <a:pt x="3856" y="1942"/>
                    <a:pt x="3736" y="1773"/>
                    <a:pt x="3639" y="1588"/>
                  </a:cubicBezTo>
                  <a:cubicBezTo>
                    <a:pt x="3389" y="1185"/>
                    <a:pt x="3075" y="823"/>
                    <a:pt x="2713" y="517"/>
                  </a:cubicBezTo>
                  <a:cubicBezTo>
                    <a:pt x="2407" y="276"/>
                    <a:pt x="2069" y="66"/>
                    <a:pt x="1683" y="10"/>
                  </a:cubicBezTo>
                  <a:cubicBezTo>
                    <a:pt x="1634" y="4"/>
                    <a:pt x="1585" y="1"/>
                    <a:pt x="153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75" name="Google Shape;6775;p60">
              <a:extLst>
                <a:ext uri="{FF2B5EF4-FFF2-40B4-BE49-F238E27FC236}">
                  <a16:creationId xmlns:a16="http://schemas.microsoft.com/office/drawing/2014/main" id="{D3D981E7-5886-8292-2582-B81653EE0A10}"/>
                </a:ext>
              </a:extLst>
            </p:cNvPr>
            <p:cNvSpPr/>
            <p:nvPr/>
          </p:nvSpPr>
          <p:spPr>
            <a:xfrm>
              <a:off x="2850885" y="2729217"/>
              <a:ext cx="225363" cy="323801"/>
            </a:xfrm>
            <a:custGeom>
              <a:avLst/>
              <a:gdLst/>
              <a:ahLst/>
              <a:cxnLst/>
              <a:rect l="l" t="t" r="r" b="b"/>
              <a:pathLst>
                <a:path w="9026" h="12987" extrusionOk="0">
                  <a:moveTo>
                    <a:pt x="2504" y="1"/>
                  </a:moveTo>
                  <a:lnTo>
                    <a:pt x="2657" y="2979"/>
                  </a:lnTo>
                  <a:cubicBezTo>
                    <a:pt x="1732" y="1877"/>
                    <a:pt x="814" y="846"/>
                    <a:pt x="1" y="9"/>
                  </a:cubicBezTo>
                  <a:lnTo>
                    <a:pt x="1" y="9"/>
                  </a:lnTo>
                  <a:cubicBezTo>
                    <a:pt x="1" y="9"/>
                    <a:pt x="1949" y="2400"/>
                    <a:pt x="4010" y="5209"/>
                  </a:cubicBezTo>
                  <a:lnTo>
                    <a:pt x="1152" y="4751"/>
                  </a:lnTo>
                  <a:lnTo>
                    <a:pt x="4622" y="6047"/>
                  </a:lnTo>
                  <a:cubicBezTo>
                    <a:pt x="6538" y="8703"/>
                    <a:pt x="8397" y="11545"/>
                    <a:pt x="8735" y="12986"/>
                  </a:cubicBezTo>
                  <a:lnTo>
                    <a:pt x="9025" y="11022"/>
                  </a:lnTo>
                  <a:cubicBezTo>
                    <a:pt x="9025" y="11022"/>
                    <a:pt x="7717" y="9275"/>
                    <a:pt x="5974" y="7051"/>
                  </a:cubicBezTo>
                  <a:lnTo>
                    <a:pt x="5974" y="7051"/>
                  </a:lnTo>
                  <a:lnTo>
                    <a:pt x="4887" y="2714"/>
                  </a:lnTo>
                  <a:lnTo>
                    <a:pt x="5419" y="6345"/>
                  </a:lnTo>
                  <a:lnTo>
                    <a:pt x="5443" y="6377"/>
                  </a:lnTo>
                  <a:cubicBezTo>
                    <a:pt x="4839" y="5620"/>
                    <a:pt x="4195" y="4815"/>
                    <a:pt x="3535" y="4026"/>
                  </a:cubicBezTo>
                  <a:lnTo>
                    <a:pt x="2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6" name="Google Shape;6776;p60">
              <a:extLst>
                <a:ext uri="{FF2B5EF4-FFF2-40B4-BE49-F238E27FC236}">
                  <a16:creationId xmlns:a16="http://schemas.microsoft.com/office/drawing/2014/main" id="{3B193692-92CB-26AA-90E1-5B16C95004C6}"/>
                </a:ext>
              </a:extLst>
            </p:cNvPr>
            <p:cNvSpPr/>
            <p:nvPr/>
          </p:nvSpPr>
          <p:spPr>
            <a:xfrm>
              <a:off x="3168298" y="2873657"/>
              <a:ext cx="31741" cy="6349"/>
            </a:xfrm>
            <a:custGeom>
              <a:avLst/>
              <a:gdLst/>
              <a:ahLst/>
              <a:cxnLst/>
              <a:rect l="l" t="t" r="r" b="b"/>
              <a:pathLst>
                <a:path w="1232" h="226" extrusionOk="0">
                  <a:moveTo>
                    <a:pt x="314" y="0"/>
                  </a:moveTo>
                  <a:lnTo>
                    <a:pt x="0" y="225"/>
                  </a:lnTo>
                  <a:lnTo>
                    <a:pt x="1232" y="20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7" name="Google Shape;6777;p60">
              <a:extLst>
                <a:ext uri="{FF2B5EF4-FFF2-40B4-BE49-F238E27FC236}">
                  <a16:creationId xmlns:a16="http://schemas.microsoft.com/office/drawing/2014/main" id="{DB554E27-C368-143D-CB3D-554416D1C9FB}"/>
                </a:ext>
              </a:extLst>
            </p:cNvPr>
            <p:cNvSpPr/>
            <p:nvPr/>
          </p:nvSpPr>
          <p:spPr>
            <a:xfrm>
              <a:off x="3112751" y="2906990"/>
              <a:ext cx="47612" cy="12698"/>
            </a:xfrm>
            <a:custGeom>
              <a:avLst/>
              <a:gdLst/>
              <a:ahLst/>
              <a:cxnLst/>
              <a:rect l="l" t="t" r="r" b="b"/>
              <a:pathLst>
                <a:path w="1885" h="484" extrusionOk="0">
                  <a:moveTo>
                    <a:pt x="1884" y="1"/>
                  </a:moveTo>
                  <a:lnTo>
                    <a:pt x="491" y="89"/>
                  </a:lnTo>
                  <a:lnTo>
                    <a:pt x="0" y="484"/>
                  </a:lnTo>
                  <a:lnTo>
                    <a:pt x="18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34" name="Google Shape;6778;p60">
              <a:extLst>
                <a:ext uri="{FF2B5EF4-FFF2-40B4-BE49-F238E27FC236}">
                  <a16:creationId xmlns:a16="http://schemas.microsoft.com/office/drawing/2014/main" id="{7E3B7CF6-37B5-A93C-E746-0AFE71DEF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050" y="2945425"/>
              <a:ext cx="248975" cy="221025"/>
            </a:xfrm>
            <a:custGeom>
              <a:avLst/>
              <a:gdLst>
                <a:gd name="T0" fmla="*/ 7327 w 9959"/>
                <a:gd name="T1" fmla="*/ 1 h 8841"/>
                <a:gd name="T2" fmla="*/ 2665 w 9959"/>
                <a:gd name="T3" fmla="*/ 1587 h 8841"/>
                <a:gd name="T4" fmla="*/ 41 w 9959"/>
                <a:gd name="T5" fmla="*/ 4268 h 8841"/>
                <a:gd name="T6" fmla="*/ 1595 w 9959"/>
                <a:gd name="T7" fmla="*/ 8824 h 8841"/>
                <a:gd name="T8" fmla="*/ 2032 w 9959"/>
                <a:gd name="T9" fmla="*/ 8840 h 8841"/>
                <a:gd name="T10" fmla="*/ 8639 w 9959"/>
                <a:gd name="T11" fmla="*/ 5612 h 8841"/>
                <a:gd name="T12" fmla="*/ 7327 w 9959"/>
                <a:gd name="T13" fmla="*/ 1 h 8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59" h="8841" extrusionOk="0">
                  <a:moveTo>
                    <a:pt x="7327" y="1"/>
                  </a:moveTo>
                  <a:cubicBezTo>
                    <a:pt x="7327" y="1"/>
                    <a:pt x="3800" y="758"/>
                    <a:pt x="2665" y="1587"/>
                  </a:cubicBezTo>
                  <a:cubicBezTo>
                    <a:pt x="1530" y="2408"/>
                    <a:pt x="1" y="3978"/>
                    <a:pt x="41" y="4268"/>
                  </a:cubicBezTo>
                  <a:cubicBezTo>
                    <a:pt x="73" y="4566"/>
                    <a:pt x="1595" y="8824"/>
                    <a:pt x="1595" y="8824"/>
                  </a:cubicBezTo>
                  <a:cubicBezTo>
                    <a:pt x="1595" y="8824"/>
                    <a:pt x="1754" y="8840"/>
                    <a:pt x="2032" y="8840"/>
                  </a:cubicBezTo>
                  <a:cubicBezTo>
                    <a:pt x="3195" y="8840"/>
                    <a:pt x="6429" y="8557"/>
                    <a:pt x="8639" y="5612"/>
                  </a:cubicBezTo>
                  <a:cubicBezTo>
                    <a:pt x="9959" y="3849"/>
                    <a:pt x="7327" y="1"/>
                    <a:pt x="7327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35" name="Google Shape;6779;p60">
              <a:extLst>
                <a:ext uri="{FF2B5EF4-FFF2-40B4-BE49-F238E27FC236}">
                  <a16:creationId xmlns:a16="http://schemas.microsoft.com/office/drawing/2014/main" id="{A8BCF60F-9035-8600-F3C5-40427E042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4400" y="3058475"/>
              <a:ext cx="119600" cy="71000"/>
            </a:xfrm>
            <a:custGeom>
              <a:avLst/>
              <a:gdLst>
                <a:gd name="T0" fmla="*/ 4189 w 4784"/>
                <a:gd name="T1" fmla="*/ 0 h 2840"/>
                <a:gd name="T2" fmla="*/ 654 w 4784"/>
                <a:gd name="T3" fmla="*/ 2781 h 2840"/>
                <a:gd name="T4" fmla="*/ 898 w 4784"/>
                <a:gd name="T5" fmla="*/ 2839 h 2840"/>
                <a:gd name="T6" fmla="*/ 4510 w 4784"/>
                <a:gd name="T7" fmla="*/ 1171 h 2840"/>
                <a:gd name="T8" fmla="*/ 4229 w 4784"/>
                <a:gd name="T9" fmla="*/ 3 h 2840"/>
                <a:gd name="T10" fmla="*/ 4189 w 4784"/>
                <a:gd name="T11" fmla="*/ 0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4" h="2840" extrusionOk="0">
                  <a:moveTo>
                    <a:pt x="4189" y="0"/>
                  </a:moveTo>
                  <a:cubicBezTo>
                    <a:pt x="3513" y="0"/>
                    <a:pt x="0" y="2347"/>
                    <a:pt x="654" y="2781"/>
                  </a:cubicBezTo>
                  <a:cubicBezTo>
                    <a:pt x="714" y="2821"/>
                    <a:pt x="797" y="2839"/>
                    <a:pt x="898" y="2839"/>
                  </a:cubicBezTo>
                  <a:cubicBezTo>
                    <a:pt x="1865" y="2839"/>
                    <a:pt x="4510" y="1171"/>
                    <a:pt x="4510" y="1171"/>
                  </a:cubicBezTo>
                  <a:cubicBezTo>
                    <a:pt x="4510" y="1171"/>
                    <a:pt x="4784" y="116"/>
                    <a:pt x="4229" y="3"/>
                  </a:cubicBezTo>
                  <a:cubicBezTo>
                    <a:pt x="4217" y="1"/>
                    <a:pt x="4204" y="0"/>
                    <a:pt x="4189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36" name="Google Shape;6780;p60">
              <a:extLst>
                <a:ext uri="{FF2B5EF4-FFF2-40B4-BE49-F238E27FC236}">
                  <a16:creationId xmlns:a16="http://schemas.microsoft.com/office/drawing/2014/main" id="{FAE9DA3D-AA53-55CD-2DB6-E5C5CD316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500" y="3015375"/>
              <a:ext cx="117525" cy="72225"/>
            </a:xfrm>
            <a:custGeom>
              <a:avLst/>
              <a:gdLst>
                <a:gd name="T0" fmla="*/ 4060 w 4701"/>
                <a:gd name="T1" fmla="*/ 1 h 2889"/>
                <a:gd name="T2" fmla="*/ 716 w 4701"/>
                <a:gd name="T3" fmla="*/ 2838 h 2889"/>
                <a:gd name="T4" fmla="*/ 881 w 4701"/>
                <a:gd name="T5" fmla="*/ 2888 h 2889"/>
                <a:gd name="T6" fmla="*/ 4700 w 4701"/>
                <a:gd name="T7" fmla="*/ 1172 h 2889"/>
                <a:gd name="T8" fmla="*/ 4105 w 4701"/>
                <a:gd name="T9" fmla="*/ 5 h 2889"/>
                <a:gd name="T10" fmla="*/ 4060 w 4701"/>
                <a:gd name="T11" fmla="*/ 1 h 2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1" h="2889" extrusionOk="0">
                  <a:moveTo>
                    <a:pt x="4060" y="1"/>
                  </a:moveTo>
                  <a:cubicBezTo>
                    <a:pt x="3375" y="1"/>
                    <a:pt x="0" y="2068"/>
                    <a:pt x="716" y="2838"/>
                  </a:cubicBezTo>
                  <a:cubicBezTo>
                    <a:pt x="747" y="2873"/>
                    <a:pt x="804" y="2888"/>
                    <a:pt x="881" y="2888"/>
                  </a:cubicBezTo>
                  <a:cubicBezTo>
                    <a:pt x="1683" y="2888"/>
                    <a:pt x="4700" y="1172"/>
                    <a:pt x="4700" y="1172"/>
                  </a:cubicBezTo>
                  <a:cubicBezTo>
                    <a:pt x="4700" y="1172"/>
                    <a:pt x="4668" y="109"/>
                    <a:pt x="4105" y="5"/>
                  </a:cubicBezTo>
                  <a:cubicBezTo>
                    <a:pt x="4091" y="2"/>
                    <a:pt x="4076" y="1"/>
                    <a:pt x="4060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37" name="Google Shape;6781;p60">
              <a:extLst>
                <a:ext uri="{FF2B5EF4-FFF2-40B4-BE49-F238E27FC236}">
                  <a16:creationId xmlns:a16="http://schemas.microsoft.com/office/drawing/2014/main" id="{1C242E7F-7DCB-BB75-6D10-ECBF90B00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925" y="2975150"/>
              <a:ext cx="158475" cy="79450"/>
            </a:xfrm>
            <a:custGeom>
              <a:avLst/>
              <a:gdLst>
                <a:gd name="T0" fmla="*/ 5721 w 6339"/>
                <a:gd name="T1" fmla="*/ 1 h 3178"/>
                <a:gd name="T2" fmla="*/ 799 w 6339"/>
                <a:gd name="T3" fmla="*/ 3119 h 3178"/>
                <a:gd name="T4" fmla="*/ 1046 w 6339"/>
                <a:gd name="T5" fmla="*/ 3177 h 3178"/>
                <a:gd name="T6" fmla="*/ 6193 w 6339"/>
                <a:gd name="T7" fmla="*/ 1267 h 3178"/>
                <a:gd name="T8" fmla="*/ 5799 w 6339"/>
                <a:gd name="T9" fmla="*/ 11 h 3178"/>
                <a:gd name="T10" fmla="*/ 5721 w 6339"/>
                <a:gd name="T11" fmla="*/ 1 h 3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39" h="3178" extrusionOk="0">
                  <a:moveTo>
                    <a:pt x="5721" y="1"/>
                  </a:moveTo>
                  <a:cubicBezTo>
                    <a:pt x="4886" y="1"/>
                    <a:pt x="1" y="2460"/>
                    <a:pt x="799" y="3119"/>
                  </a:cubicBezTo>
                  <a:cubicBezTo>
                    <a:pt x="850" y="3159"/>
                    <a:pt x="934" y="3177"/>
                    <a:pt x="1046" y="3177"/>
                  </a:cubicBezTo>
                  <a:cubicBezTo>
                    <a:pt x="2186" y="3177"/>
                    <a:pt x="6193" y="1267"/>
                    <a:pt x="6193" y="1267"/>
                  </a:cubicBezTo>
                  <a:cubicBezTo>
                    <a:pt x="6193" y="1267"/>
                    <a:pt x="6338" y="213"/>
                    <a:pt x="5799" y="11"/>
                  </a:cubicBezTo>
                  <a:cubicBezTo>
                    <a:pt x="5779" y="4"/>
                    <a:pt x="5753" y="1"/>
                    <a:pt x="572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38" name="Google Shape;6782;p60">
              <a:extLst>
                <a:ext uri="{FF2B5EF4-FFF2-40B4-BE49-F238E27FC236}">
                  <a16:creationId xmlns:a16="http://schemas.microsoft.com/office/drawing/2014/main" id="{479B0475-04FC-6EE6-8A2C-8CB7F20D2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450" y="2937300"/>
              <a:ext cx="141825" cy="82375"/>
            </a:xfrm>
            <a:custGeom>
              <a:avLst/>
              <a:gdLst>
                <a:gd name="T0" fmla="*/ 5052 w 5673"/>
                <a:gd name="T1" fmla="*/ 0 h 3295"/>
                <a:gd name="T2" fmla="*/ 279 w 5673"/>
                <a:gd name="T3" fmla="*/ 3272 h 3295"/>
                <a:gd name="T4" fmla="*/ 341 w 5673"/>
                <a:gd name="T5" fmla="*/ 3295 h 3295"/>
                <a:gd name="T6" fmla="*/ 5576 w 5673"/>
                <a:gd name="T7" fmla="*/ 1356 h 3295"/>
                <a:gd name="T8" fmla="*/ 5133 w 5673"/>
                <a:gd name="T9" fmla="*/ 12 h 3295"/>
                <a:gd name="T10" fmla="*/ 5052 w 5673"/>
                <a:gd name="T11" fmla="*/ 0 h 3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73" h="3295" extrusionOk="0">
                  <a:moveTo>
                    <a:pt x="5052" y="0"/>
                  </a:moveTo>
                  <a:cubicBezTo>
                    <a:pt x="4246" y="0"/>
                    <a:pt x="1" y="2283"/>
                    <a:pt x="279" y="3272"/>
                  </a:cubicBezTo>
                  <a:cubicBezTo>
                    <a:pt x="283" y="3288"/>
                    <a:pt x="304" y="3295"/>
                    <a:pt x="341" y="3295"/>
                  </a:cubicBezTo>
                  <a:cubicBezTo>
                    <a:pt x="934" y="3295"/>
                    <a:pt x="5576" y="1356"/>
                    <a:pt x="5576" y="1356"/>
                  </a:cubicBezTo>
                  <a:cubicBezTo>
                    <a:pt x="5576" y="1356"/>
                    <a:pt x="5673" y="213"/>
                    <a:pt x="5133" y="12"/>
                  </a:cubicBezTo>
                  <a:cubicBezTo>
                    <a:pt x="5112" y="4"/>
                    <a:pt x="5085" y="0"/>
                    <a:pt x="5052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83" name="Google Shape;6783;p60">
              <a:extLst>
                <a:ext uri="{FF2B5EF4-FFF2-40B4-BE49-F238E27FC236}">
                  <a16:creationId xmlns:a16="http://schemas.microsoft.com/office/drawing/2014/main" id="{3EF6B787-C2E2-DB17-1F07-317209238A5E}"/>
                </a:ext>
              </a:extLst>
            </p:cNvPr>
            <p:cNvSpPr/>
            <p:nvPr/>
          </p:nvSpPr>
          <p:spPr>
            <a:xfrm>
              <a:off x="3031810" y="2975242"/>
              <a:ext cx="53960" cy="23809"/>
            </a:xfrm>
            <a:custGeom>
              <a:avLst/>
              <a:gdLst/>
              <a:ahLst/>
              <a:cxnLst/>
              <a:rect l="l" t="t" r="r" b="b"/>
              <a:pathLst>
                <a:path w="2159" h="918" extrusionOk="0">
                  <a:moveTo>
                    <a:pt x="1993" y="1"/>
                  </a:moveTo>
                  <a:cubicBezTo>
                    <a:pt x="1978" y="1"/>
                    <a:pt x="1963" y="3"/>
                    <a:pt x="1949" y="8"/>
                  </a:cubicBezTo>
                  <a:lnTo>
                    <a:pt x="122" y="627"/>
                  </a:lnTo>
                  <a:cubicBezTo>
                    <a:pt x="41" y="660"/>
                    <a:pt x="1" y="740"/>
                    <a:pt x="33" y="821"/>
                  </a:cubicBezTo>
                  <a:cubicBezTo>
                    <a:pt x="49" y="877"/>
                    <a:pt x="106" y="917"/>
                    <a:pt x="170" y="917"/>
                  </a:cubicBezTo>
                  <a:cubicBezTo>
                    <a:pt x="186" y="917"/>
                    <a:pt x="202" y="909"/>
                    <a:pt x="218" y="909"/>
                  </a:cubicBezTo>
                  <a:lnTo>
                    <a:pt x="2046" y="281"/>
                  </a:lnTo>
                  <a:cubicBezTo>
                    <a:pt x="2118" y="257"/>
                    <a:pt x="2158" y="177"/>
                    <a:pt x="2134" y="96"/>
                  </a:cubicBezTo>
                  <a:cubicBezTo>
                    <a:pt x="2115" y="38"/>
                    <a:pt x="2054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4" name="Google Shape;6784;p60">
              <a:extLst>
                <a:ext uri="{FF2B5EF4-FFF2-40B4-BE49-F238E27FC236}">
                  <a16:creationId xmlns:a16="http://schemas.microsoft.com/office/drawing/2014/main" id="{5CC3430F-94BC-E6F3-5B4C-CF6FF13E95FB}"/>
                </a:ext>
              </a:extLst>
            </p:cNvPr>
            <p:cNvSpPr/>
            <p:nvPr/>
          </p:nvSpPr>
          <p:spPr>
            <a:xfrm>
              <a:off x="3044507" y="3014924"/>
              <a:ext cx="53960" cy="22222"/>
            </a:xfrm>
            <a:custGeom>
              <a:avLst/>
              <a:gdLst/>
              <a:ahLst/>
              <a:cxnLst/>
              <a:rect l="l" t="t" r="r" b="b"/>
              <a:pathLst>
                <a:path w="2150" h="918" extrusionOk="0">
                  <a:moveTo>
                    <a:pt x="1987" y="0"/>
                  </a:moveTo>
                  <a:cubicBezTo>
                    <a:pt x="1972" y="0"/>
                    <a:pt x="1956" y="3"/>
                    <a:pt x="1940" y="7"/>
                  </a:cubicBezTo>
                  <a:lnTo>
                    <a:pt x="113" y="635"/>
                  </a:lnTo>
                  <a:cubicBezTo>
                    <a:pt x="40" y="659"/>
                    <a:pt x="0" y="740"/>
                    <a:pt x="24" y="820"/>
                  </a:cubicBezTo>
                  <a:cubicBezTo>
                    <a:pt x="39" y="873"/>
                    <a:pt x="89" y="918"/>
                    <a:pt x="147" y="918"/>
                  </a:cubicBezTo>
                  <a:cubicBezTo>
                    <a:pt x="152" y="918"/>
                    <a:pt x="156" y="918"/>
                    <a:pt x="161" y="917"/>
                  </a:cubicBezTo>
                  <a:cubicBezTo>
                    <a:pt x="177" y="917"/>
                    <a:pt x="193" y="917"/>
                    <a:pt x="209" y="909"/>
                  </a:cubicBezTo>
                  <a:lnTo>
                    <a:pt x="2037" y="289"/>
                  </a:lnTo>
                  <a:cubicBezTo>
                    <a:pt x="2109" y="265"/>
                    <a:pt x="2149" y="176"/>
                    <a:pt x="2125" y="104"/>
                  </a:cubicBezTo>
                  <a:cubicBezTo>
                    <a:pt x="2106" y="39"/>
                    <a:pt x="2050" y="0"/>
                    <a:pt x="1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5" name="Google Shape;6785;p60">
              <a:extLst>
                <a:ext uri="{FF2B5EF4-FFF2-40B4-BE49-F238E27FC236}">
                  <a16:creationId xmlns:a16="http://schemas.microsoft.com/office/drawing/2014/main" id="{C71BBC1C-8AD4-5265-BE5A-44E4E46B7CBB}"/>
                </a:ext>
              </a:extLst>
            </p:cNvPr>
            <p:cNvSpPr/>
            <p:nvPr/>
          </p:nvSpPr>
          <p:spPr>
            <a:xfrm>
              <a:off x="3055617" y="3053018"/>
              <a:ext cx="53960" cy="23808"/>
            </a:xfrm>
            <a:custGeom>
              <a:avLst/>
              <a:gdLst/>
              <a:ahLst/>
              <a:cxnLst/>
              <a:rect l="l" t="t" r="r" b="b"/>
              <a:pathLst>
                <a:path w="2158" h="918" extrusionOk="0">
                  <a:moveTo>
                    <a:pt x="1987" y="1"/>
                  </a:moveTo>
                  <a:cubicBezTo>
                    <a:pt x="1972" y="1"/>
                    <a:pt x="1956" y="3"/>
                    <a:pt x="1940" y="8"/>
                  </a:cubicBezTo>
                  <a:lnTo>
                    <a:pt x="121" y="636"/>
                  </a:lnTo>
                  <a:cubicBezTo>
                    <a:pt x="40" y="660"/>
                    <a:pt x="0" y="741"/>
                    <a:pt x="24" y="821"/>
                  </a:cubicBezTo>
                  <a:cubicBezTo>
                    <a:pt x="48" y="877"/>
                    <a:pt x="105" y="918"/>
                    <a:pt x="161" y="918"/>
                  </a:cubicBezTo>
                  <a:cubicBezTo>
                    <a:pt x="177" y="918"/>
                    <a:pt x="193" y="918"/>
                    <a:pt x="209" y="910"/>
                  </a:cubicBezTo>
                  <a:lnTo>
                    <a:pt x="2037" y="282"/>
                  </a:lnTo>
                  <a:cubicBezTo>
                    <a:pt x="2117" y="258"/>
                    <a:pt x="2158" y="177"/>
                    <a:pt x="2125" y="97"/>
                  </a:cubicBezTo>
                  <a:cubicBezTo>
                    <a:pt x="2106" y="38"/>
                    <a:pt x="2050" y="1"/>
                    <a:pt x="1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6" name="Google Shape;6786;p60">
              <a:extLst>
                <a:ext uri="{FF2B5EF4-FFF2-40B4-BE49-F238E27FC236}">
                  <a16:creationId xmlns:a16="http://schemas.microsoft.com/office/drawing/2014/main" id="{793B59E6-F7B2-81DA-ABAE-4AA7D15E36AD}"/>
                </a:ext>
              </a:extLst>
            </p:cNvPr>
            <p:cNvSpPr/>
            <p:nvPr/>
          </p:nvSpPr>
          <p:spPr>
            <a:xfrm>
              <a:off x="3036572" y="1902255"/>
              <a:ext cx="445965" cy="228565"/>
            </a:xfrm>
            <a:custGeom>
              <a:avLst/>
              <a:gdLst/>
              <a:ahLst/>
              <a:cxnLst/>
              <a:rect l="l" t="t" r="r" b="b"/>
              <a:pathLst>
                <a:path w="17848" h="9162" extrusionOk="0">
                  <a:moveTo>
                    <a:pt x="9379" y="0"/>
                  </a:moveTo>
                  <a:lnTo>
                    <a:pt x="9379" y="16"/>
                  </a:lnTo>
                  <a:cubicBezTo>
                    <a:pt x="8405" y="105"/>
                    <a:pt x="725" y="1401"/>
                    <a:pt x="0" y="9161"/>
                  </a:cubicBezTo>
                  <a:cubicBezTo>
                    <a:pt x="0" y="9161"/>
                    <a:pt x="2946" y="6617"/>
                    <a:pt x="9451" y="6601"/>
                  </a:cubicBezTo>
                  <a:cubicBezTo>
                    <a:pt x="15948" y="6617"/>
                    <a:pt x="17848" y="8912"/>
                    <a:pt x="17848" y="8912"/>
                  </a:cubicBezTo>
                  <a:cubicBezTo>
                    <a:pt x="17123" y="1143"/>
                    <a:pt x="10490" y="105"/>
                    <a:pt x="9524" y="16"/>
                  </a:cubicBezTo>
                  <a:lnTo>
                    <a:pt x="9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7" name="Google Shape;6787;p60">
              <a:extLst>
                <a:ext uri="{FF2B5EF4-FFF2-40B4-BE49-F238E27FC236}">
                  <a16:creationId xmlns:a16="http://schemas.microsoft.com/office/drawing/2014/main" id="{CF168BD3-2424-6192-7F5A-CA405A714DB3}"/>
                </a:ext>
              </a:extLst>
            </p:cNvPr>
            <p:cNvSpPr/>
            <p:nvPr/>
          </p:nvSpPr>
          <p:spPr>
            <a:xfrm>
              <a:off x="3290502" y="2062569"/>
              <a:ext cx="238060" cy="231740"/>
            </a:xfrm>
            <a:custGeom>
              <a:avLst/>
              <a:gdLst/>
              <a:ahLst/>
              <a:cxnLst/>
              <a:rect l="l" t="t" r="r" b="b"/>
              <a:pathLst>
                <a:path w="9509" h="9244" extrusionOk="0">
                  <a:moveTo>
                    <a:pt x="281" y="0"/>
                  </a:moveTo>
                  <a:cubicBezTo>
                    <a:pt x="196" y="0"/>
                    <a:pt x="149" y="1"/>
                    <a:pt x="146" y="1"/>
                  </a:cubicBezTo>
                  <a:cubicBezTo>
                    <a:pt x="65" y="1"/>
                    <a:pt x="1" y="74"/>
                    <a:pt x="1" y="154"/>
                  </a:cubicBezTo>
                  <a:cubicBezTo>
                    <a:pt x="9" y="235"/>
                    <a:pt x="73" y="291"/>
                    <a:pt x="154" y="299"/>
                  </a:cubicBezTo>
                  <a:cubicBezTo>
                    <a:pt x="185" y="299"/>
                    <a:pt x="217" y="299"/>
                    <a:pt x="248" y="299"/>
                  </a:cubicBezTo>
                  <a:cubicBezTo>
                    <a:pt x="1665" y="299"/>
                    <a:pt x="3074" y="476"/>
                    <a:pt x="4444" y="822"/>
                  </a:cubicBezTo>
                  <a:cubicBezTo>
                    <a:pt x="7270" y="1587"/>
                    <a:pt x="8792" y="3028"/>
                    <a:pt x="8945" y="5113"/>
                  </a:cubicBezTo>
                  <a:cubicBezTo>
                    <a:pt x="9186" y="8317"/>
                    <a:pt x="4219" y="8945"/>
                    <a:pt x="4171" y="8953"/>
                  </a:cubicBezTo>
                  <a:cubicBezTo>
                    <a:pt x="4090" y="8961"/>
                    <a:pt x="4034" y="9034"/>
                    <a:pt x="4042" y="9114"/>
                  </a:cubicBezTo>
                  <a:cubicBezTo>
                    <a:pt x="4050" y="9187"/>
                    <a:pt x="4114" y="9243"/>
                    <a:pt x="4187" y="9243"/>
                  </a:cubicBezTo>
                  <a:lnTo>
                    <a:pt x="4211" y="9235"/>
                  </a:lnTo>
                  <a:cubicBezTo>
                    <a:pt x="4259" y="9235"/>
                    <a:pt x="9508" y="8575"/>
                    <a:pt x="9242" y="5089"/>
                  </a:cubicBezTo>
                  <a:cubicBezTo>
                    <a:pt x="9073" y="2899"/>
                    <a:pt x="7439" y="1322"/>
                    <a:pt x="4517" y="533"/>
                  </a:cubicBezTo>
                  <a:cubicBezTo>
                    <a:pt x="2647" y="36"/>
                    <a:pt x="789" y="0"/>
                    <a:pt x="2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44" name="Google Shape;6788;p60">
              <a:extLst>
                <a:ext uri="{FF2B5EF4-FFF2-40B4-BE49-F238E27FC236}">
                  <a16:creationId xmlns:a16="http://schemas.microsoft.com/office/drawing/2014/main" id="{B2E6D0DF-D712-E99E-A5BA-7AA2A79E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550" y="1994725"/>
              <a:ext cx="533775" cy="57550"/>
            </a:xfrm>
            <a:custGeom>
              <a:avLst/>
              <a:gdLst>
                <a:gd name="T0" fmla="*/ 11711 w 21351"/>
                <a:gd name="T1" fmla="*/ 0 h 2302"/>
                <a:gd name="T2" fmla="*/ 113 w 21351"/>
                <a:gd name="T3" fmla="*/ 2020 h 2302"/>
                <a:gd name="T4" fmla="*/ 33 w 21351"/>
                <a:gd name="T5" fmla="*/ 2213 h 2302"/>
                <a:gd name="T6" fmla="*/ 170 w 21351"/>
                <a:gd name="T7" fmla="*/ 2302 h 2302"/>
                <a:gd name="T8" fmla="*/ 218 w 21351"/>
                <a:gd name="T9" fmla="*/ 2286 h 2302"/>
                <a:gd name="T10" fmla="*/ 11710 w 21351"/>
                <a:gd name="T11" fmla="*/ 289 h 2302"/>
                <a:gd name="T12" fmla="*/ 21125 w 21351"/>
                <a:gd name="T13" fmla="*/ 2044 h 2302"/>
                <a:gd name="T14" fmla="*/ 21184 w 21351"/>
                <a:gd name="T15" fmla="*/ 2057 h 2302"/>
                <a:gd name="T16" fmla="*/ 21318 w 21351"/>
                <a:gd name="T17" fmla="*/ 1972 h 2302"/>
                <a:gd name="T18" fmla="*/ 21237 w 21351"/>
                <a:gd name="T19" fmla="*/ 1778 h 2302"/>
                <a:gd name="T20" fmla="*/ 11711 w 21351"/>
                <a:gd name="T21" fmla="*/ 0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51" h="2302" extrusionOk="0">
                  <a:moveTo>
                    <a:pt x="11711" y="0"/>
                  </a:moveTo>
                  <a:cubicBezTo>
                    <a:pt x="5338" y="0"/>
                    <a:pt x="190" y="1987"/>
                    <a:pt x="113" y="2020"/>
                  </a:cubicBezTo>
                  <a:cubicBezTo>
                    <a:pt x="33" y="2044"/>
                    <a:pt x="1" y="2133"/>
                    <a:pt x="33" y="2213"/>
                  </a:cubicBezTo>
                  <a:cubicBezTo>
                    <a:pt x="57" y="2261"/>
                    <a:pt x="105" y="2302"/>
                    <a:pt x="170" y="2302"/>
                  </a:cubicBezTo>
                  <a:cubicBezTo>
                    <a:pt x="186" y="2302"/>
                    <a:pt x="202" y="2294"/>
                    <a:pt x="218" y="2286"/>
                  </a:cubicBezTo>
                  <a:cubicBezTo>
                    <a:pt x="294" y="2258"/>
                    <a:pt x="5397" y="289"/>
                    <a:pt x="11710" y="289"/>
                  </a:cubicBezTo>
                  <a:cubicBezTo>
                    <a:pt x="14712" y="289"/>
                    <a:pt x="17986" y="734"/>
                    <a:pt x="21125" y="2044"/>
                  </a:cubicBezTo>
                  <a:cubicBezTo>
                    <a:pt x="21144" y="2053"/>
                    <a:pt x="21164" y="2057"/>
                    <a:pt x="21184" y="2057"/>
                  </a:cubicBezTo>
                  <a:cubicBezTo>
                    <a:pt x="21240" y="2057"/>
                    <a:pt x="21294" y="2025"/>
                    <a:pt x="21318" y="1972"/>
                  </a:cubicBezTo>
                  <a:cubicBezTo>
                    <a:pt x="21350" y="1891"/>
                    <a:pt x="21310" y="1811"/>
                    <a:pt x="21237" y="1778"/>
                  </a:cubicBezTo>
                  <a:cubicBezTo>
                    <a:pt x="18061" y="451"/>
                    <a:pt x="14747" y="0"/>
                    <a:pt x="1171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89" name="Google Shape;6789;p60">
              <a:extLst>
                <a:ext uri="{FF2B5EF4-FFF2-40B4-BE49-F238E27FC236}">
                  <a16:creationId xmlns:a16="http://schemas.microsoft.com/office/drawing/2014/main" id="{3EF2A88A-8298-9809-D2A3-BAF1AEEBB8BA}"/>
                </a:ext>
              </a:extLst>
            </p:cNvPr>
            <p:cNvSpPr/>
            <p:nvPr/>
          </p:nvSpPr>
          <p:spPr>
            <a:xfrm>
              <a:off x="2536646" y="2556205"/>
              <a:ext cx="223777" cy="334912"/>
            </a:xfrm>
            <a:custGeom>
              <a:avLst/>
              <a:gdLst/>
              <a:ahLst/>
              <a:cxnLst/>
              <a:rect l="l" t="t" r="r" b="b"/>
              <a:pathLst>
                <a:path w="8944" h="13357" extrusionOk="0">
                  <a:moveTo>
                    <a:pt x="0" y="1"/>
                  </a:moveTo>
                  <a:lnTo>
                    <a:pt x="0" y="13356"/>
                  </a:lnTo>
                  <a:cubicBezTo>
                    <a:pt x="958" y="13356"/>
                    <a:pt x="1916" y="13324"/>
                    <a:pt x="2866" y="13284"/>
                  </a:cubicBezTo>
                  <a:cubicBezTo>
                    <a:pt x="4395" y="13227"/>
                    <a:pt x="5997" y="13139"/>
                    <a:pt x="7326" y="12318"/>
                  </a:cubicBezTo>
                  <a:cubicBezTo>
                    <a:pt x="7736" y="12076"/>
                    <a:pt x="8074" y="11738"/>
                    <a:pt x="8324" y="11336"/>
                  </a:cubicBezTo>
                  <a:cubicBezTo>
                    <a:pt x="8517" y="10965"/>
                    <a:pt x="8638" y="10555"/>
                    <a:pt x="8678" y="10136"/>
                  </a:cubicBezTo>
                  <a:cubicBezTo>
                    <a:pt x="8944" y="8220"/>
                    <a:pt x="8469" y="6272"/>
                    <a:pt x="7350" y="4694"/>
                  </a:cubicBezTo>
                  <a:cubicBezTo>
                    <a:pt x="6899" y="4074"/>
                    <a:pt x="6344" y="3519"/>
                    <a:pt x="6078" y="2778"/>
                  </a:cubicBezTo>
                  <a:cubicBezTo>
                    <a:pt x="5957" y="2472"/>
                    <a:pt x="5893" y="2126"/>
                    <a:pt x="5708" y="1860"/>
                  </a:cubicBezTo>
                  <a:cubicBezTo>
                    <a:pt x="5563" y="1691"/>
                    <a:pt x="5402" y="1546"/>
                    <a:pt x="5209" y="1434"/>
                  </a:cubicBezTo>
                  <a:cubicBezTo>
                    <a:pt x="3647" y="403"/>
                    <a:pt x="1844" y="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0" name="Google Shape;6790;p60">
              <a:extLst>
                <a:ext uri="{FF2B5EF4-FFF2-40B4-BE49-F238E27FC236}">
                  <a16:creationId xmlns:a16="http://schemas.microsoft.com/office/drawing/2014/main" id="{582BF1BE-E7A2-6A98-8A82-938979D61BA3}"/>
                </a:ext>
              </a:extLst>
            </p:cNvPr>
            <p:cNvSpPr/>
            <p:nvPr/>
          </p:nvSpPr>
          <p:spPr>
            <a:xfrm>
              <a:off x="2298586" y="2556205"/>
              <a:ext cx="223777" cy="334912"/>
            </a:xfrm>
            <a:custGeom>
              <a:avLst/>
              <a:gdLst/>
              <a:ahLst/>
              <a:cxnLst/>
              <a:rect l="l" t="t" r="r" b="b"/>
              <a:pathLst>
                <a:path w="8945" h="13357" extrusionOk="0">
                  <a:moveTo>
                    <a:pt x="8945" y="1"/>
                  </a:moveTo>
                  <a:cubicBezTo>
                    <a:pt x="7101" y="9"/>
                    <a:pt x="5298" y="403"/>
                    <a:pt x="3736" y="1434"/>
                  </a:cubicBezTo>
                  <a:cubicBezTo>
                    <a:pt x="3543" y="1546"/>
                    <a:pt x="3382" y="1691"/>
                    <a:pt x="3245" y="1860"/>
                  </a:cubicBezTo>
                  <a:cubicBezTo>
                    <a:pt x="3052" y="2126"/>
                    <a:pt x="2987" y="2472"/>
                    <a:pt x="2867" y="2778"/>
                  </a:cubicBezTo>
                  <a:cubicBezTo>
                    <a:pt x="2601" y="3519"/>
                    <a:pt x="2046" y="4074"/>
                    <a:pt x="1595" y="4694"/>
                  </a:cubicBezTo>
                  <a:cubicBezTo>
                    <a:pt x="476" y="6272"/>
                    <a:pt x="1" y="8220"/>
                    <a:pt x="266" y="10136"/>
                  </a:cubicBezTo>
                  <a:cubicBezTo>
                    <a:pt x="307" y="10555"/>
                    <a:pt x="427" y="10965"/>
                    <a:pt x="621" y="11336"/>
                  </a:cubicBezTo>
                  <a:cubicBezTo>
                    <a:pt x="870" y="11738"/>
                    <a:pt x="1208" y="12076"/>
                    <a:pt x="1619" y="12318"/>
                  </a:cubicBezTo>
                  <a:cubicBezTo>
                    <a:pt x="2947" y="13139"/>
                    <a:pt x="4549" y="13227"/>
                    <a:pt x="6079" y="13284"/>
                  </a:cubicBezTo>
                  <a:cubicBezTo>
                    <a:pt x="7029" y="13324"/>
                    <a:pt x="7987" y="13356"/>
                    <a:pt x="8945" y="13356"/>
                  </a:cubicBezTo>
                  <a:lnTo>
                    <a:pt x="89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47" name="Google Shape;6791;p60">
              <a:extLst>
                <a:ext uri="{FF2B5EF4-FFF2-40B4-BE49-F238E27FC236}">
                  <a16:creationId xmlns:a16="http://schemas.microsoft.com/office/drawing/2014/main" id="{96BD7C84-24F7-75C0-F17C-9A508FDA2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925" y="4551675"/>
              <a:ext cx="1209600" cy="835850"/>
            </a:xfrm>
            <a:custGeom>
              <a:avLst/>
              <a:gdLst>
                <a:gd name="T0" fmla="*/ 3704 w 48384"/>
                <a:gd name="T1" fmla="*/ 1 h 33434"/>
                <a:gd name="T2" fmla="*/ 1 w 48384"/>
                <a:gd name="T3" fmla="*/ 32604 h 33434"/>
                <a:gd name="T4" fmla="*/ 22469 w 48384"/>
                <a:gd name="T5" fmla="*/ 32991 h 33434"/>
                <a:gd name="T6" fmla="*/ 22992 w 48384"/>
                <a:gd name="T7" fmla="*/ 27283 h 33434"/>
                <a:gd name="T8" fmla="*/ 23234 w 48384"/>
                <a:gd name="T9" fmla="*/ 26840 h 33434"/>
                <a:gd name="T10" fmla="*/ 23467 w 48384"/>
                <a:gd name="T11" fmla="*/ 27291 h 33434"/>
                <a:gd name="T12" fmla="*/ 23966 w 48384"/>
                <a:gd name="T13" fmla="*/ 33015 h 33434"/>
                <a:gd name="T14" fmla="*/ 48383 w 48384"/>
                <a:gd name="T15" fmla="*/ 33434 h 33434"/>
                <a:gd name="T16" fmla="*/ 45791 w 48384"/>
                <a:gd name="T17" fmla="*/ 717 h 33434"/>
                <a:gd name="T18" fmla="*/ 24747 w 48384"/>
                <a:gd name="T19" fmla="*/ 435 h 33434"/>
                <a:gd name="T20" fmla="*/ 3704 w 48384"/>
                <a:gd name="T21" fmla="*/ 1 h 3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384" h="33434" extrusionOk="0">
                  <a:moveTo>
                    <a:pt x="3704" y="1"/>
                  </a:moveTo>
                  <a:cubicBezTo>
                    <a:pt x="1989" y="11505"/>
                    <a:pt x="798" y="22421"/>
                    <a:pt x="1" y="32604"/>
                  </a:cubicBezTo>
                  <a:lnTo>
                    <a:pt x="22469" y="32991"/>
                  </a:lnTo>
                  <a:cubicBezTo>
                    <a:pt x="22646" y="30866"/>
                    <a:pt x="22815" y="28925"/>
                    <a:pt x="22992" y="27283"/>
                  </a:cubicBezTo>
                  <a:cubicBezTo>
                    <a:pt x="23000" y="27106"/>
                    <a:pt x="23089" y="26945"/>
                    <a:pt x="23234" y="26840"/>
                  </a:cubicBezTo>
                  <a:cubicBezTo>
                    <a:pt x="23371" y="26953"/>
                    <a:pt x="23451" y="27114"/>
                    <a:pt x="23467" y="27291"/>
                  </a:cubicBezTo>
                  <a:cubicBezTo>
                    <a:pt x="23580" y="28934"/>
                    <a:pt x="23757" y="30890"/>
                    <a:pt x="23966" y="33015"/>
                  </a:cubicBezTo>
                  <a:lnTo>
                    <a:pt x="48383" y="33434"/>
                  </a:lnTo>
                  <a:cubicBezTo>
                    <a:pt x="47924" y="23226"/>
                    <a:pt x="47111" y="12269"/>
                    <a:pt x="45791" y="717"/>
                  </a:cubicBezTo>
                  <a:lnTo>
                    <a:pt x="24747" y="435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48" name="Google Shape;6792;p60">
              <a:extLst>
                <a:ext uri="{FF2B5EF4-FFF2-40B4-BE49-F238E27FC236}">
                  <a16:creationId xmlns:a16="http://schemas.microsoft.com/office/drawing/2014/main" id="{FDFB1597-FB63-E368-A331-FB3273D5E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775" y="3010650"/>
              <a:ext cx="1104525" cy="1640850"/>
            </a:xfrm>
            <a:custGeom>
              <a:avLst/>
              <a:gdLst>
                <a:gd name="T0" fmla="*/ 27056 w 44181"/>
                <a:gd name="T1" fmla="*/ 0 h 65634"/>
                <a:gd name="T2" fmla="*/ 8244 w 44181"/>
                <a:gd name="T3" fmla="*/ 773 h 65634"/>
                <a:gd name="T4" fmla="*/ 443 w 44181"/>
                <a:gd name="T5" fmla="*/ 7374 h 65634"/>
                <a:gd name="T6" fmla="*/ 2053 w 44181"/>
                <a:gd name="T7" fmla="*/ 62938 h 65634"/>
                <a:gd name="T8" fmla="*/ 23975 w 44181"/>
                <a:gd name="T9" fmla="*/ 65634 h 65634"/>
                <a:gd name="T10" fmla="*/ 44181 w 44181"/>
                <a:gd name="T11" fmla="*/ 62519 h 65634"/>
                <a:gd name="T12" fmla="*/ 41838 w 44181"/>
                <a:gd name="T13" fmla="*/ 10812 h 65634"/>
                <a:gd name="T14" fmla="*/ 31896 w 44181"/>
                <a:gd name="T15" fmla="*/ 185 h 65634"/>
                <a:gd name="T16" fmla="*/ 31727 w 44181"/>
                <a:gd name="T17" fmla="*/ 169 h 65634"/>
                <a:gd name="T18" fmla="*/ 27056 w 44181"/>
                <a:gd name="T19" fmla="*/ 0 h 65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81" h="65634" extrusionOk="0">
                  <a:moveTo>
                    <a:pt x="27056" y="0"/>
                  </a:moveTo>
                  <a:cubicBezTo>
                    <a:pt x="19558" y="0"/>
                    <a:pt x="8244" y="773"/>
                    <a:pt x="8244" y="773"/>
                  </a:cubicBezTo>
                  <a:cubicBezTo>
                    <a:pt x="8244" y="773"/>
                    <a:pt x="1272" y="2319"/>
                    <a:pt x="443" y="7374"/>
                  </a:cubicBezTo>
                  <a:cubicBezTo>
                    <a:pt x="0" y="10120"/>
                    <a:pt x="2053" y="62938"/>
                    <a:pt x="2053" y="62938"/>
                  </a:cubicBezTo>
                  <a:cubicBezTo>
                    <a:pt x="2053" y="62938"/>
                    <a:pt x="11860" y="65634"/>
                    <a:pt x="23975" y="65634"/>
                  </a:cubicBezTo>
                  <a:cubicBezTo>
                    <a:pt x="30433" y="65634"/>
                    <a:pt x="37547" y="64868"/>
                    <a:pt x="44181" y="62519"/>
                  </a:cubicBezTo>
                  <a:lnTo>
                    <a:pt x="41838" y="10812"/>
                  </a:lnTo>
                  <a:cubicBezTo>
                    <a:pt x="41588" y="5305"/>
                    <a:pt x="37378" y="765"/>
                    <a:pt x="31896" y="185"/>
                  </a:cubicBezTo>
                  <a:lnTo>
                    <a:pt x="31727" y="169"/>
                  </a:lnTo>
                  <a:cubicBezTo>
                    <a:pt x="30566" y="49"/>
                    <a:pt x="28930" y="0"/>
                    <a:pt x="2705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793" name="Google Shape;6793;p60">
              <a:extLst>
                <a:ext uri="{FF2B5EF4-FFF2-40B4-BE49-F238E27FC236}">
                  <a16:creationId xmlns:a16="http://schemas.microsoft.com/office/drawing/2014/main" id="{F56D0C0B-82B9-42A7-7D5E-755CB6419E5E}"/>
                </a:ext>
              </a:extLst>
            </p:cNvPr>
            <p:cNvSpPr/>
            <p:nvPr/>
          </p:nvSpPr>
          <p:spPr>
            <a:xfrm>
              <a:off x="2633457" y="3011749"/>
              <a:ext cx="192034" cy="665061"/>
            </a:xfrm>
            <a:custGeom>
              <a:avLst/>
              <a:gdLst/>
              <a:ahLst/>
              <a:cxnLst/>
              <a:rect l="l" t="t" r="r" b="b"/>
              <a:pathLst>
                <a:path w="7697" h="26601" extrusionOk="0">
                  <a:moveTo>
                    <a:pt x="7496" y="1"/>
                  </a:moveTo>
                  <a:cubicBezTo>
                    <a:pt x="7420" y="1"/>
                    <a:pt x="7354" y="52"/>
                    <a:pt x="7334" y="130"/>
                  </a:cubicBezTo>
                  <a:lnTo>
                    <a:pt x="24" y="26383"/>
                  </a:lnTo>
                  <a:cubicBezTo>
                    <a:pt x="0" y="26471"/>
                    <a:pt x="49" y="26568"/>
                    <a:pt x="145" y="26600"/>
                  </a:cubicBezTo>
                  <a:lnTo>
                    <a:pt x="193" y="26600"/>
                  </a:lnTo>
                  <a:cubicBezTo>
                    <a:pt x="198" y="26600"/>
                    <a:pt x="203" y="26601"/>
                    <a:pt x="207" y="26601"/>
                  </a:cubicBezTo>
                  <a:cubicBezTo>
                    <a:pt x="275" y="26601"/>
                    <a:pt x="340" y="26547"/>
                    <a:pt x="362" y="26479"/>
                  </a:cubicBezTo>
                  <a:lnTo>
                    <a:pt x="7672" y="219"/>
                  </a:lnTo>
                  <a:cubicBezTo>
                    <a:pt x="7696" y="130"/>
                    <a:pt x="7640" y="34"/>
                    <a:pt x="7551" y="10"/>
                  </a:cubicBezTo>
                  <a:cubicBezTo>
                    <a:pt x="7533" y="4"/>
                    <a:pt x="7514" y="1"/>
                    <a:pt x="74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p60">
              <a:extLst>
                <a:ext uri="{FF2B5EF4-FFF2-40B4-BE49-F238E27FC236}">
                  <a16:creationId xmlns:a16="http://schemas.microsoft.com/office/drawing/2014/main" id="{A3EB3185-A222-3BDC-D798-BF3265C4040A}"/>
                </a:ext>
              </a:extLst>
            </p:cNvPr>
            <p:cNvSpPr/>
            <p:nvPr/>
          </p:nvSpPr>
          <p:spPr>
            <a:xfrm>
              <a:off x="2138293" y="3045081"/>
              <a:ext cx="107920" cy="580937"/>
            </a:xfrm>
            <a:custGeom>
              <a:avLst/>
              <a:gdLst/>
              <a:ahLst/>
              <a:cxnLst/>
              <a:rect l="l" t="t" r="r" b="b"/>
              <a:pathLst>
                <a:path w="4324" h="23245" extrusionOk="0">
                  <a:moveTo>
                    <a:pt x="191" y="1"/>
                  </a:moveTo>
                  <a:cubicBezTo>
                    <a:pt x="181" y="1"/>
                    <a:pt x="171" y="1"/>
                    <a:pt x="161" y="3"/>
                  </a:cubicBezTo>
                  <a:cubicBezTo>
                    <a:pt x="65" y="19"/>
                    <a:pt x="0" y="108"/>
                    <a:pt x="16" y="204"/>
                  </a:cubicBezTo>
                  <a:lnTo>
                    <a:pt x="3961" y="23099"/>
                  </a:lnTo>
                  <a:cubicBezTo>
                    <a:pt x="3977" y="23180"/>
                    <a:pt x="4050" y="23236"/>
                    <a:pt x="4130" y="23244"/>
                  </a:cubicBezTo>
                  <a:lnTo>
                    <a:pt x="4162" y="23236"/>
                  </a:lnTo>
                  <a:cubicBezTo>
                    <a:pt x="4259" y="23220"/>
                    <a:pt x="4323" y="23132"/>
                    <a:pt x="4307" y="23035"/>
                  </a:cubicBezTo>
                  <a:lnTo>
                    <a:pt x="363" y="148"/>
                  </a:lnTo>
                  <a:cubicBezTo>
                    <a:pt x="348" y="61"/>
                    <a:pt x="275" y="1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51" name="Google Shape;6795;p60">
              <a:extLst>
                <a:ext uri="{FF2B5EF4-FFF2-40B4-BE49-F238E27FC236}">
                  <a16:creationId xmlns:a16="http://schemas.microsoft.com/office/drawing/2014/main" id="{9E43B9B2-43E0-A595-3ABC-336F42EF5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500" y="3689700"/>
              <a:ext cx="1067900" cy="447200"/>
            </a:xfrm>
            <a:custGeom>
              <a:avLst/>
              <a:gdLst>
                <a:gd name="T0" fmla="*/ 0 w 42716"/>
                <a:gd name="T1" fmla="*/ 0 h 17888"/>
                <a:gd name="T2" fmla="*/ 636 w 42716"/>
                <a:gd name="T3" fmla="*/ 17469 h 17888"/>
                <a:gd name="T4" fmla="*/ 4239 w 42716"/>
                <a:gd name="T5" fmla="*/ 17556 h 17888"/>
                <a:gd name="T6" fmla="*/ 26521 w 42716"/>
                <a:gd name="T7" fmla="*/ 12053 h 17888"/>
                <a:gd name="T8" fmla="*/ 26542 w 42716"/>
                <a:gd name="T9" fmla="*/ 12059 h 17888"/>
                <a:gd name="T10" fmla="*/ 42715 w 42716"/>
                <a:gd name="T11" fmla="*/ 17888 h 17888"/>
                <a:gd name="T12" fmla="*/ 42345 w 42716"/>
                <a:gd name="T13" fmla="*/ 12365 h 17888"/>
                <a:gd name="T14" fmla="*/ 37998 w 42716"/>
                <a:gd name="T15" fmla="*/ 9491 h 17888"/>
                <a:gd name="T16" fmla="*/ 20657 w 42716"/>
                <a:gd name="T17" fmla="*/ 3679 h 17888"/>
                <a:gd name="T18" fmla="*/ 5780 w 42716"/>
                <a:gd name="T19" fmla="*/ 419 h 17888"/>
                <a:gd name="T20" fmla="*/ 0 w 42716"/>
                <a:gd name="T21" fmla="*/ 0 h 17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716" h="17888" extrusionOk="0">
                  <a:moveTo>
                    <a:pt x="0" y="0"/>
                  </a:moveTo>
                  <a:cubicBezTo>
                    <a:pt x="250" y="8026"/>
                    <a:pt x="379" y="10514"/>
                    <a:pt x="636" y="17469"/>
                  </a:cubicBezTo>
                  <a:cubicBezTo>
                    <a:pt x="1891" y="17528"/>
                    <a:pt x="3092" y="17556"/>
                    <a:pt x="4239" y="17556"/>
                  </a:cubicBezTo>
                  <a:cubicBezTo>
                    <a:pt x="20445" y="17556"/>
                    <a:pt x="26068" y="12053"/>
                    <a:pt x="26521" y="12053"/>
                  </a:cubicBezTo>
                  <a:cubicBezTo>
                    <a:pt x="26530" y="12053"/>
                    <a:pt x="26537" y="12055"/>
                    <a:pt x="26542" y="12059"/>
                  </a:cubicBezTo>
                  <a:cubicBezTo>
                    <a:pt x="29159" y="14386"/>
                    <a:pt x="39914" y="16801"/>
                    <a:pt x="42715" y="17888"/>
                  </a:cubicBezTo>
                  <a:lnTo>
                    <a:pt x="42345" y="12365"/>
                  </a:lnTo>
                  <a:lnTo>
                    <a:pt x="37998" y="9491"/>
                  </a:lnTo>
                  <a:lnTo>
                    <a:pt x="20657" y="3679"/>
                  </a:lnTo>
                  <a:lnTo>
                    <a:pt x="5780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52" name="Google Shape;6796;p60">
              <a:extLst>
                <a:ext uri="{FF2B5EF4-FFF2-40B4-BE49-F238E27FC236}">
                  <a16:creationId xmlns:a16="http://schemas.microsoft.com/office/drawing/2014/main" id="{6BBA48F1-A79D-3033-1C4D-E2DAE9237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875" y="3632925"/>
              <a:ext cx="748500" cy="508825"/>
            </a:xfrm>
            <a:custGeom>
              <a:avLst/>
              <a:gdLst>
                <a:gd name="T0" fmla="*/ 1 w 29940"/>
                <a:gd name="T1" fmla="*/ 1 h 20353"/>
                <a:gd name="T2" fmla="*/ 3631 w 29940"/>
                <a:gd name="T3" fmla="*/ 7278 h 20353"/>
                <a:gd name="T4" fmla="*/ 29940 w 29940"/>
                <a:gd name="T5" fmla="*/ 20352 h 20353"/>
                <a:gd name="T6" fmla="*/ 29207 w 29940"/>
                <a:gd name="T7" fmla="*/ 4839 h 20353"/>
                <a:gd name="T8" fmla="*/ 19716 w 29940"/>
                <a:gd name="T9" fmla="*/ 2891 h 20353"/>
                <a:gd name="T10" fmla="*/ 9693 w 29940"/>
                <a:gd name="T11" fmla="*/ 1466 h 20353"/>
                <a:gd name="T12" fmla="*/ 1 w 29940"/>
                <a:gd name="T13" fmla="*/ 1 h 20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40" h="20353" extrusionOk="0">
                  <a:moveTo>
                    <a:pt x="1" y="1"/>
                  </a:moveTo>
                  <a:lnTo>
                    <a:pt x="3631" y="7278"/>
                  </a:lnTo>
                  <a:cubicBezTo>
                    <a:pt x="3631" y="7278"/>
                    <a:pt x="14274" y="15538"/>
                    <a:pt x="29940" y="20352"/>
                  </a:cubicBezTo>
                  <a:lnTo>
                    <a:pt x="29207" y="4839"/>
                  </a:lnTo>
                  <a:lnTo>
                    <a:pt x="19716" y="2891"/>
                  </a:lnTo>
                  <a:lnTo>
                    <a:pt x="9693" y="14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53" name="Google Shape;6797;p60">
              <a:extLst>
                <a:ext uri="{FF2B5EF4-FFF2-40B4-BE49-F238E27FC236}">
                  <a16:creationId xmlns:a16="http://schemas.microsoft.com/office/drawing/2014/main" id="{F7CD5979-3369-85BC-8D49-39B20BB91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775" y="3987150"/>
              <a:ext cx="1060250" cy="320025"/>
            </a:xfrm>
            <a:custGeom>
              <a:avLst/>
              <a:gdLst>
                <a:gd name="T0" fmla="*/ 26067 w 42410"/>
                <a:gd name="T1" fmla="*/ 0 h 12801"/>
                <a:gd name="T2" fmla="*/ 25109 w 42410"/>
                <a:gd name="T3" fmla="*/ 548 h 12801"/>
                <a:gd name="T4" fmla="*/ 4684 w 42410"/>
                <a:gd name="T5" fmla="*/ 5921 h 12801"/>
                <a:gd name="T6" fmla="*/ 371 w 42410"/>
                <a:gd name="T7" fmla="*/ 5620 h 12801"/>
                <a:gd name="T8" fmla="*/ 0 w 42410"/>
                <a:gd name="T9" fmla="*/ 2850 h 12801"/>
                <a:gd name="T10" fmla="*/ 0 w 42410"/>
                <a:gd name="T11" fmla="*/ 2850 h 12801"/>
                <a:gd name="T12" fmla="*/ 258 w 42410"/>
                <a:gd name="T13" fmla="*/ 10168 h 12801"/>
                <a:gd name="T14" fmla="*/ 2961 w 42410"/>
                <a:gd name="T15" fmla="*/ 10279 h 12801"/>
                <a:gd name="T16" fmla="*/ 24546 w 42410"/>
                <a:gd name="T17" fmla="*/ 3679 h 12801"/>
                <a:gd name="T18" fmla="*/ 42409 w 42410"/>
                <a:gd name="T19" fmla="*/ 12801 h 12801"/>
                <a:gd name="T20" fmla="*/ 42112 w 42410"/>
                <a:gd name="T21" fmla="*/ 6022 h 12801"/>
                <a:gd name="T22" fmla="*/ 26067 w 42410"/>
                <a:gd name="T23" fmla="*/ 0 h 12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410" h="12801" extrusionOk="0">
                  <a:moveTo>
                    <a:pt x="26067" y="0"/>
                  </a:moveTo>
                  <a:cubicBezTo>
                    <a:pt x="26067" y="0"/>
                    <a:pt x="25190" y="508"/>
                    <a:pt x="25109" y="548"/>
                  </a:cubicBezTo>
                  <a:cubicBezTo>
                    <a:pt x="16827" y="5075"/>
                    <a:pt x="9216" y="5921"/>
                    <a:pt x="4684" y="5921"/>
                  </a:cubicBezTo>
                  <a:cubicBezTo>
                    <a:pt x="1979" y="5921"/>
                    <a:pt x="371" y="5620"/>
                    <a:pt x="371" y="5620"/>
                  </a:cubicBezTo>
                  <a:lnTo>
                    <a:pt x="0" y="2850"/>
                  </a:lnTo>
                  <a:cubicBezTo>
                    <a:pt x="89" y="5410"/>
                    <a:pt x="178" y="7874"/>
                    <a:pt x="258" y="10168"/>
                  </a:cubicBezTo>
                  <a:cubicBezTo>
                    <a:pt x="1172" y="10244"/>
                    <a:pt x="2073" y="10279"/>
                    <a:pt x="2961" y="10279"/>
                  </a:cubicBezTo>
                  <a:cubicBezTo>
                    <a:pt x="15101" y="10279"/>
                    <a:pt x="24546" y="3679"/>
                    <a:pt x="24546" y="3679"/>
                  </a:cubicBezTo>
                  <a:cubicBezTo>
                    <a:pt x="27887" y="9194"/>
                    <a:pt x="38054" y="11883"/>
                    <a:pt x="42409" y="12801"/>
                  </a:cubicBezTo>
                  <a:cubicBezTo>
                    <a:pt x="42409" y="12801"/>
                    <a:pt x="42232" y="6054"/>
                    <a:pt x="42112" y="6022"/>
                  </a:cubicBezTo>
                  <a:cubicBezTo>
                    <a:pt x="32725" y="3341"/>
                    <a:pt x="26067" y="0"/>
                    <a:pt x="2606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54" name="Google Shape;6798;p60">
              <a:extLst>
                <a:ext uri="{FF2B5EF4-FFF2-40B4-BE49-F238E27FC236}">
                  <a16:creationId xmlns:a16="http://schemas.microsoft.com/office/drawing/2014/main" id="{74D1137E-5C66-F637-6141-B975BAFE4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25" y="2830125"/>
              <a:ext cx="303025" cy="436450"/>
            </a:xfrm>
            <a:custGeom>
              <a:avLst/>
              <a:gdLst>
                <a:gd name="T0" fmla="*/ 1566 w 12121"/>
                <a:gd name="T1" fmla="*/ 0 h 17458"/>
                <a:gd name="T2" fmla="*/ 39 w 12121"/>
                <a:gd name="T3" fmla="*/ 9473 h 17458"/>
                <a:gd name="T4" fmla="*/ 39 w 12121"/>
                <a:gd name="T5" fmla="*/ 9473 h 17458"/>
                <a:gd name="T6" fmla="*/ 9 w 12121"/>
                <a:gd name="T7" fmla="*/ 9453 h 17458"/>
                <a:gd name="T8" fmla="*/ 21 w 12121"/>
                <a:gd name="T9" fmla="*/ 9508 h 17458"/>
                <a:gd name="T10" fmla="*/ 39 w 12121"/>
                <a:gd name="T11" fmla="*/ 9473 h 17458"/>
                <a:gd name="T12" fmla="*/ 39 w 12121"/>
                <a:gd name="T13" fmla="*/ 9473 h 17458"/>
                <a:gd name="T14" fmla="*/ 6008 w 12121"/>
                <a:gd name="T15" fmla="*/ 17457 h 17458"/>
                <a:gd name="T16" fmla="*/ 5970 w 12121"/>
                <a:gd name="T17" fmla="*/ 17357 h 17458"/>
                <a:gd name="T18" fmla="*/ 11549 w 12121"/>
                <a:gd name="T19" fmla="*/ 9709 h 17458"/>
                <a:gd name="T20" fmla="*/ 9504 w 12121"/>
                <a:gd name="T21" fmla="*/ 48 h 17458"/>
                <a:gd name="T22" fmla="*/ 1566 w 12121"/>
                <a:gd name="T23" fmla="*/ 0 h 17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21" h="17458" extrusionOk="0">
                  <a:moveTo>
                    <a:pt x="1566" y="0"/>
                  </a:moveTo>
                  <a:cubicBezTo>
                    <a:pt x="1002" y="3203"/>
                    <a:pt x="509" y="8516"/>
                    <a:pt x="39" y="9473"/>
                  </a:cubicBezTo>
                  <a:cubicBezTo>
                    <a:pt x="25" y="9459"/>
                    <a:pt x="15" y="9453"/>
                    <a:pt x="9" y="9453"/>
                  </a:cubicBezTo>
                  <a:cubicBezTo>
                    <a:pt x="1" y="9453"/>
                    <a:pt x="4" y="9470"/>
                    <a:pt x="21" y="9508"/>
                  </a:cubicBezTo>
                  <a:cubicBezTo>
                    <a:pt x="27" y="9497"/>
                    <a:pt x="33" y="9485"/>
                    <a:pt x="39" y="9473"/>
                  </a:cubicBezTo>
                  <a:cubicBezTo>
                    <a:pt x="518" y="9912"/>
                    <a:pt x="5852" y="17457"/>
                    <a:pt x="6008" y="17457"/>
                  </a:cubicBezTo>
                  <a:cubicBezTo>
                    <a:pt x="6019" y="17457"/>
                    <a:pt x="6007" y="17425"/>
                    <a:pt x="5970" y="17357"/>
                  </a:cubicBezTo>
                  <a:cubicBezTo>
                    <a:pt x="5841" y="17115"/>
                    <a:pt x="12120" y="10723"/>
                    <a:pt x="11549" y="9709"/>
                  </a:cubicBezTo>
                  <a:cubicBezTo>
                    <a:pt x="10800" y="8372"/>
                    <a:pt x="10060" y="4420"/>
                    <a:pt x="9504" y="48"/>
                  </a:cubicBezTo>
                  <a:lnTo>
                    <a:pt x="1566" y="0"/>
                  </a:ln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55" name="Google Shape;6799;p60">
              <a:extLst>
                <a:ext uri="{FF2B5EF4-FFF2-40B4-BE49-F238E27FC236}">
                  <a16:creationId xmlns:a16="http://schemas.microsoft.com/office/drawing/2014/main" id="{ECD73D87-03CD-8FCD-9EDE-5AAFF5BA5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025" y="2830125"/>
              <a:ext cx="217200" cy="134275"/>
            </a:xfrm>
            <a:custGeom>
              <a:avLst/>
              <a:gdLst>
                <a:gd name="T0" fmla="*/ 234 w 8688"/>
                <a:gd name="T1" fmla="*/ 0 h 5371"/>
                <a:gd name="T2" fmla="*/ 1 w 8688"/>
                <a:gd name="T3" fmla="*/ 1296 h 5371"/>
                <a:gd name="T4" fmla="*/ 878 w 8688"/>
                <a:gd name="T5" fmla="*/ 3011 h 5371"/>
                <a:gd name="T6" fmla="*/ 5868 w 8688"/>
                <a:gd name="T7" fmla="*/ 5370 h 5371"/>
                <a:gd name="T8" fmla="*/ 8623 w 8688"/>
                <a:gd name="T9" fmla="*/ 4178 h 5371"/>
                <a:gd name="T10" fmla="*/ 8301 w 8688"/>
                <a:gd name="T11" fmla="*/ 1055 h 5371"/>
                <a:gd name="T12" fmla="*/ 8172 w 8688"/>
                <a:gd name="T13" fmla="*/ 48 h 5371"/>
                <a:gd name="T14" fmla="*/ 234 w 8688"/>
                <a:gd name="T15" fmla="*/ 0 h 5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88" h="5371" extrusionOk="0">
                  <a:moveTo>
                    <a:pt x="234" y="0"/>
                  </a:moveTo>
                  <a:cubicBezTo>
                    <a:pt x="170" y="379"/>
                    <a:pt x="90" y="821"/>
                    <a:pt x="1" y="1296"/>
                  </a:cubicBezTo>
                  <a:cubicBezTo>
                    <a:pt x="226" y="1924"/>
                    <a:pt x="508" y="2528"/>
                    <a:pt x="878" y="3011"/>
                  </a:cubicBezTo>
                  <a:cubicBezTo>
                    <a:pt x="1623" y="3961"/>
                    <a:pt x="3796" y="5370"/>
                    <a:pt x="5868" y="5370"/>
                  </a:cubicBezTo>
                  <a:cubicBezTo>
                    <a:pt x="6867" y="5370"/>
                    <a:pt x="7842" y="5043"/>
                    <a:pt x="8623" y="4178"/>
                  </a:cubicBezTo>
                  <a:cubicBezTo>
                    <a:pt x="8687" y="4106"/>
                    <a:pt x="8349" y="1135"/>
                    <a:pt x="8301" y="1055"/>
                  </a:cubicBezTo>
                  <a:cubicBezTo>
                    <a:pt x="8261" y="725"/>
                    <a:pt x="8212" y="379"/>
                    <a:pt x="8172" y="48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C96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56" name="Google Shape;6800;p60">
              <a:extLst>
                <a:ext uri="{FF2B5EF4-FFF2-40B4-BE49-F238E27FC236}">
                  <a16:creationId xmlns:a16="http://schemas.microsoft.com/office/drawing/2014/main" id="{4117B217-B597-9FC0-3811-C4CA3FE57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6825" y="2570825"/>
              <a:ext cx="259875" cy="350475"/>
            </a:xfrm>
            <a:custGeom>
              <a:avLst/>
              <a:gdLst>
                <a:gd name="T0" fmla="*/ 4387 w 10395"/>
                <a:gd name="T1" fmla="*/ 1 h 14019"/>
                <a:gd name="T2" fmla="*/ 500 w 10395"/>
                <a:gd name="T3" fmla="*/ 4673 h 14019"/>
                <a:gd name="T4" fmla="*/ 2143 w 10395"/>
                <a:gd name="T5" fmla="*/ 11861 h 14019"/>
                <a:gd name="T6" fmla="*/ 5322 w 10395"/>
                <a:gd name="T7" fmla="*/ 14019 h 14019"/>
                <a:gd name="T8" fmla="*/ 8543 w 10395"/>
                <a:gd name="T9" fmla="*/ 11902 h 14019"/>
                <a:gd name="T10" fmla="*/ 10322 w 10395"/>
                <a:gd name="T11" fmla="*/ 4737 h 14019"/>
                <a:gd name="T12" fmla="*/ 5829 w 10395"/>
                <a:gd name="T13" fmla="*/ 10 h 14019"/>
                <a:gd name="T14" fmla="*/ 5145 w 10395"/>
                <a:gd name="T15" fmla="*/ 44 h 14019"/>
                <a:gd name="T16" fmla="*/ 4387 w 10395"/>
                <a:gd name="T17" fmla="*/ 1 h 1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95" h="14019" extrusionOk="0">
                  <a:moveTo>
                    <a:pt x="4387" y="1"/>
                  </a:moveTo>
                  <a:cubicBezTo>
                    <a:pt x="1" y="1"/>
                    <a:pt x="500" y="4673"/>
                    <a:pt x="500" y="4673"/>
                  </a:cubicBezTo>
                  <a:cubicBezTo>
                    <a:pt x="500" y="4673"/>
                    <a:pt x="331" y="9535"/>
                    <a:pt x="2143" y="11861"/>
                  </a:cubicBezTo>
                  <a:cubicBezTo>
                    <a:pt x="3237" y="13270"/>
                    <a:pt x="4437" y="13882"/>
                    <a:pt x="5322" y="14019"/>
                  </a:cubicBezTo>
                  <a:cubicBezTo>
                    <a:pt x="6200" y="13890"/>
                    <a:pt x="7416" y="13294"/>
                    <a:pt x="8543" y="11902"/>
                  </a:cubicBezTo>
                  <a:cubicBezTo>
                    <a:pt x="10394" y="9599"/>
                    <a:pt x="10322" y="4737"/>
                    <a:pt x="10322" y="4737"/>
                  </a:cubicBezTo>
                  <a:cubicBezTo>
                    <a:pt x="10322" y="4737"/>
                    <a:pt x="10351" y="10"/>
                    <a:pt x="5829" y="10"/>
                  </a:cubicBezTo>
                  <a:cubicBezTo>
                    <a:pt x="5612" y="10"/>
                    <a:pt x="5384" y="21"/>
                    <a:pt x="5145" y="44"/>
                  </a:cubicBezTo>
                  <a:cubicBezTo>
                    <a:pt x="4878" y="15"/>
                    <a:pt x="4625" y="1"/>
                    <a:pt x="4387" y="1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57" name="Google Shape;6801;p60">
              <a:extLst>
                <a:ext uri="{FF2B5EF4-FFF2-40B4-BE49-F238E27FC236}">
                  <a16:creationId xmlns:a16="http://schemas.microsoft.com/office/drawing/2014/main" id="{0D542063-BFBE-8529-BA85-EB830E338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350" y="2731750"/>
              <a:ext cx="234100" cy="189550"/>
            </a:xfrm>
            <a:custGeom>
              <a:avLst/>
              <a:gdLst>
                <a:gd name="T0" fmla="*/ 4776 w 9364"/>
                <a:gd name="T1" fmla="*/ 1 h 7582"/>
                <a:gd name="T2" fmla="*/ 3688 w 9364"/>
                <a:gd name="T3" fmla="*/ 554 h 7582"/>
                <a:gd name="T4" fmla="*/ 1 w 9364"/>
                <a:gd name="T5" fmla="*/ 1601 h 7582"/>
                <a:gd name="T6" fmla="*/ 1402 w 9364"/>
                <a:gd name="T7" fmla="*/ 5424 h 7582"/>
                <a:gd name="T8" fmla="*/ 4581 w 9364"/>
                <a:gd name="T9" fmla="*/ 7582 h 7582"/>
                <a:gd name="T10" fmla="*/ 7077 w 9364"/>
                <a:gd name="T11" fmla="*/ 6221 h 7582"/>
                <a:gd name="T12" fmla="*/ 9267 w 9364"/>
                <a:gd name="T13" fmla="*/ 1705 h 7582"/>
                <a:gd name="T14" fmla="*/ 9275 w 9364"/>
                <a:gd name="T15" fmla="*/ 1657 h 7582"/>
                <a:gd name="T16" fmla="*/ 9275 w 9364"/>
                <a:gd name="T17" fmla="*/ 1657 h 7582"/>
                <a:gd name="T18" fmla="*/ 8311 w 9364"/>
                <a:gd name="T19" fmla="*/ 1809 h 7582"/>
                <a:gd name="T20" fmla="*/ 5821 w 9364"/>
                <a:gd name="T21" fmla="*/ 739 h 7582"/>
                <a:gd name="T22" fmla="*/ 4776 w 9364"/>
                <a:gd name="T23" fmla="*/ 1 h 7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64" h="7582" extrusionOk="0">
                  <a:moveTo>
                    <a:pt x="4776" y="1"/>
                  </a:moveTo>
                  <a:cubicBezTo>
                    <a:pt x="4329" y="1"/>
                    <a:pt x="3904" y="281"/>
                    <a:pt x="3688" y="554"/>
                  </a:cubicBezTo>
                  <a:cubicBezTo>
                    <a:pt x="2843" y="1649"/>
                    <a:pt x="65" y="1593"/>
                    <a:pt x="1" y="1601"/>
                  </a:cubicBezTo>
                  <a:cubicBezTo>
                    <a:pt x="218" y="2953"/>
                    <a:pt x="621" y="4418"/>
                    <a:pt x="1402" y="5424"/>
                  </a:cubicBezTo>
                  <a:cubicBezTo>
                    <a:pt x="2496" y="6833"/>
                    <a:pt x="3696" y="7445"/>
                    <a:pt x="4581" y="7582"/>
                  </a:cubicBezTo>
                  <a:cubicBezTo>
                    <a:pt x="5274" y="7477"/>
                    <a:pt x="6175" y="7075"/>
                    <a:pt x="7077" y="6221"/>
                  </a:cubicBezTo>
                  <a:cubicBezTo>
                    <a:pt x="8582" y="4917"/>
                    <a:pt x="9363" y="2285"/>
                    <a:pt x="9267" y="1705"/>
                  </a:cubicBezTo>
                  <a:lnTo>
                    <a:pt x="9275" y="1657"/>
                  </a:lnTo>
                  <a:cubicBezTo>
                    <a:pt x="8954" y="1764"/>
                    <a:pt x="8629" y="1809"/>
                    <a:pt x="8311" y="1809"/>
                  </a:cubicBezTo>
                  <a:cubicBezTo>
                    <a:pt x="7122" y="1809"/>
                    <a:pt x="6050" y="1171"/>
                    <a:pt x="5821" y="739"/>
                  </a:cubicBezTo>
                  <a:cubicBezTo>
                    <a:pt x="5530" y="192"/>
                    <a:pt x="5146" y="1"/>
                    <a:pt x="477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58" name="Google Shape;6802;p60">
              <a:extLst>
                <a:ext uri="{FF2B5EF4-FFF2-40B4-BE49-F238E27FC236}">
                  <a16:creationId xmlns:a16="http://schemas.microsoft.com/office/drawing/2014/main" id="{BC668CCC-38E6-5903-9876-6F03A92F4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750" y="2699025"/>
              <a:ext cx="32425" cy="72750"/>
            </a:xfrm>
            <a:custGeom>
              <a:avLst/>
              <a:gdLst>
                <a:gd name="T0" fmla="*/ 572 w 1297"/>
                <a:gd name="T1" fmla="*/ 1 h 2910"/>
                <a:gd name="T2" fmla="*/ 307 w 1297"/>
                <a:gd name="T3" fmla="*/ 108 h 2910"/>
                <a:gd name="T4" fmla="*/ 451 w 1297"/>
                <a:gd name="T5" fmla="*/ 1984 h 2910"/>
                <a:gd name="T6" fmla="*/ 1297 w 1297"/>
                <a:gd name="T7" fmla="*/ 2910 h 2910"/>
                <a:gd name="T8" fmla="*/ 1055 w 1297"/>
                <a:gd name="T9" fmla="*/ 108 h 2910"/>
                <a:gd name="T10" fmla="*/ 572 w 1297"/>
                <a:gd name="T11" fmla="*/ 1 h 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7" h="2910" extrusionOk="0">
                  <a:moveTo>
                    <a:pt x="572" y="1"/>
                  </a:moveTo>
                  <a:cubicBezTo>
                    <a:pt x="461" y="1"/>
                    <a:pt x="360" y="28"/>
                    <a:pt x="307" y="108"/>
                  </a:cubicBezTo>
                  <a:cubicBezTo>
                    <a:pt x="146" y="350"/>
                    <a:pt x="1" y="1316"/>
                    <a:pt x="451" y="1984"/>
                  </a:cubicBezTo>
                  <a:cubicBezTo>
                    <a:pt x="894" y="2644"/>
                    <a:pt x="1297" y="2910"/>
                    <a:pt x="1297" y="2910"/>
                  </a:cubicBezTo>
                  <a:lnTo>
                    <a:pt x="1055" y="108"/>
                  </a:lnTo>
                  <a:cubicBezTo>
                    <a:pt x="1055" y="108"/>
                    <a:pt x="794" y="1"/>
                    <a:pt x="572" y="1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59" name="Google Shape;6803;p60">
              <a:extLst>
                <a:ext uri="{FF2B5EF4-FFF2-40B4-BE49-F238E27FC236}">
                  <a16:creationId xmlns:a16="http://schemas.microsoft.com/office/drawing/2014/main" id="{8C33E04C-2334-51B4-29FA-96BAB7368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400" y="2700725"/>
              <a:ext cx="33050" cy="72250"/>
            </a:xfrm>
            <a:custGeom>
              <a:avLst/>
              <a:gdLst>
                <a:gd name="T0" fmla="*/ 779 w 1322"/>
                <a:gd name="T1" fmla="*/ 1 h 2890"/>
                <a:gd name="T2" fmla="*/ 299 w 1322"/>
                <a:gd name="T3" fmla="*/ 104 h 2890"/>
                <a:gd name="T4" fmla="*/ 1 w 1322"/>
                <a:gd name="T5" fmla="*/ 2890 h 2890"/>
                <a:gd name="T6" fmla="*/ 862 w 1322"/>
                <a:gd name="T7" fmla="*/ 1972 h 2890"/>
                <a:gd name="T8" fmla="*/ 1039 w 1322"/>
                <a:gd name="T9" fmla="*/ 104 h 2890"/>
                <a:gd name="T10" fmla="*/ 779 w 1322"/>
                <a:gd name="T11" fmla="*/ 1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2" h="2890" extrusionOk="0">
                  <a:moveTo>
                    <a:pt x="779" y="1"/>
                  </a:moveTo>
                  <a:cubicBezTo>
                    <a:pt x="560" y="1"/>
                    <a:pt x="299" y="104"/>
                    <a:pt x="299" y="104"/>
                  </a:cubicBezTo>
                  <a:lnTo>
                    <a:pt x="1" y="2890"/>
                  </a:lnTo>
                  <a:cubicBezTo>
                    <a:pt x="1" y="2890"/>
                    <a:pt x="403" y="2632"/>
                    <a:pt x="862" y="1972"/>
                  </a:cubicBezTo>
                  <a:cubicBezTo>
                    <a:pt x="1321" y="1320"/>
                    <a:pt x="1200" y="338"/>
                    <a:pt x="1039" y="104"/>
                  </a:cubicBezTo>
                  <a:cubicBezTo>
                    <a:pt x="988" y="27"/>
                    <a:pt x="889" y="1"/>
                    <a:pt x="779" y="1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04" name="Google Shape;6804;p60">
              <a:extLst>
                <a:ext uri="{FF2B5EF4-FFF2-40B4-BE49-F238E27FC236}">
                  <a16:creationId xmlns:a16="http://schemas.microsoft.com/office/drawing/2014/main" id="{B7EC92E1-62EF-2A27-E719-A9EAA022E895}"/>
                </a:ext>
              </a:extLst>
            </p:cNvPr>
            <p:cNvSpPr/>
            <p:nvPr/>
          </p:nvSpPr>
          <p:spPr>
            <a:xfrm>
              <a:off x="2376353" y="2533984"/>
              <a:ext cx="296781" cy="168249"/>
            </a:xfrm>
            <a:custGeom>
              <a:avLst/>
              <a:gdLst/>
              <a:ahLst/>
              <a:cxnLst/>
              <a:rect l="l" t="t" r="r" b="b"/>
              <a:pathLst>
                <a:path w="11827" h="6696" extrusionOk="0">
                  <a:moveTo>
                    <a:pt x="7287" y="1"/>
                  </a:moveTo>
                  <a:cubicBezTo>
                    <a:pt x="6676" y="1"/>
                    <a:pt x="6066" y="102"/>
                    <a:pt x="5491" y="311"/>
                  </a:cubicBezTo>
                  <a:cubicBezTo>
                    <a:pt x="5136" y="440"/>
                    <a:pt x="4790" y="609"/>
                    <a:pt x="4404" y="673"/>
                  </a:cubicBezTo>
                  <a:cubicBezTo>
                    <a:pt x="4249" y="699"/>
                    <a:pt x="4093" y="707"/>
                    <a:pt x="3937" y="707"/>
                  </a:cubicBezTo>
                  <a:cubicBezTo>
                    <a:pt x="3681" y="707"/>
                    <a:pt x="3424" y="686"/>
                    <a:pt x="3167" y="686"/>
                  </a:cubicBezTo>
                  <a:cubicBezTo>
                    <a:pt x="3042" y="686"/>
                    <a:pt x="2918" y="691"/>
                    <a:pt x="2794" y="706"/>
                  </a:cubicBezTo>
                  <a:cubicBezTo>
                    <a:pt x="2093" y="786"/>
                    <a:pt x="1473" y="1189"/>
                    <a:pt x="958" y="1672"/>
                  </a:cubicBezTo>
                  <a:cubicBezTo>
                    <a:pt x="556" y="2058"/>
                    <a:pt x="185" y="2517"/>
                    <a:pt x="73" y="3056"/>
                  </a:cubicBezTo>
                  <a:cubicBezTo>
                    <a:pt x="0" y="3411"/>
                    <a:pt x="8" y="3765"/>
                    <a:pt x="89" y="4119"/>
                  </a:cubicBezTo>
                  <a:cubicBezTo>
                    <a:pt x="196" y="4665"/>
                    <a:pt x="784" y="6147"/>
                    <a:pt x="1308" y="6147"/>
                  </a:cubicBezTo>
                  <a:cubicBezTo>
                    <a:pt x="1495" y="6147"/>
                    <a:pt x="1674" y="5958"/>
                    <a:pt x="1820" y="5471"/>
                  </a:cubicBezTo>
                  <a:cubicBezTo>
                    <a:pt x="1924" y="5109"/>
                    <a:pt x="1908" y="4715"/>
                    <a:pt x="1997" y="4344"/>
                  </a:cubicBezTo>
                  <a:cubicBezTo>
                    <a:pt x="2198" y="3596"/>
                    <a:pt x="2810" y="3032"/>
                    <a:pt x="3567" y="2903"/>
                  </a:cubicBezTo>
                  <a:cubicBezTo>
                    <a:pt x="3615" y="2892"/>
                    <a:pt x="3667" y="2886"/>
                    <a:pt x="3719" y="2886"/>
                  </a:cubicBezTo>
                  <a:cubicBezTo>
                    <a:pt x="3780" y="2886"/>
                    <a:pt x="3841" y="2894"/>
                    <a:pt x="3897" y="2911"/>
                  </a:cubicBezTo>
                  <a:cubicBezTo>
                    <a:pt x="4033" y="2960"/>
                    <a:pt x="4130" y="3072"/>
                    <a:pt x="4243" y="3169"/>
                  </a:cubicBezTo>
                  <a:cubicBezTo>
                    <a:pt x="4557" y="3443"/>
                    <a:pt x="4963" y="3536"/>
                    <a:pt x="5389" y="3536"/>
                  </a:cubicBezTo>
                  <a:cubicBezTo>
                    <a:pt x="5726" y="3536"/>
                    <a:pt x="6076" y="3477"/>
                    <a:pt x="6400" y="3402"/>
                  </a:cubicBezTo>
                  <a:cubicBezTo>
                    <a:pt x="6891" y="3284"/>
                    <a:pt x="7406" y="3140"/>
                    <a:pt x="7901" y="3140"/>
                  </a:cubicBezTo>
                  <a:cubicBezTo>
                    <a:pt x="8146" y="3140"/>
                    <a:pt x="8385" y="3175"/>
                    <a:pt x="8614" y="3266"/>
                  </a:cubicBezTo>
                  <a:cubicBezTo>
                    <a:pt x="9290" y="3539"/>
                    <a:pt x="9693" y="4224"/>
                    <a:pt x="9991" y="4876"/>
                  </a:cubicBezTo>
                  <a:cubicBezTo>
                    <a:pt x="10289" y="5536"/>
                    <a:pt x="10562" y="6244"/>
                    <a:pt x="11126" y="6695"/>
                  </a:cubicBezTo>
                  <a:cubicBezTo>
                    <a:pt x="11826" y="5810"/>
                    <a:pt x="11818" y="4586"/>
                    <a:pt x="11786" y="3459"/>
                  </a:cubicBezTo>
                  <a:cubicBezTo>
                    <a:pt x="11778" y="3040"/>
                    <a:pt x="11762" y="2614"/>
                    <a:pt x="11593" y="2227"/>
                  </a:cubicBezTo>
                  <a:cubicBezTo>
                    <a:pt x="11448" y="1929"/>
                    <a:pt x="11247" y="1664"/>
                    <a:pt x="11005" y="1446"/>
                  </a:cubicBezTo>
                  <a:cubicBezTo>
                    <a:pt x="10021" y="506"/>
                    <a:pt x="8652" y="1"/>
                    <a:pt x="7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5" name="Google Shape;6805;p60">
              <a:extLst>
                <a:ext uri="{FF2B5EF4-FFF2-40B4-BE49-F238E27FC236}">
                  <a16:creationId xmlns:a16="http://schemas.microsoft.com/office/drawing/2014/main" id="{013A3101-9F40-1152-ED26-B82E2215BDA6}"/>
                </a:ext>
              </a:extLst>
            </p:cNvPr>
            <p:cNvSpPr/>
            <p:nvPr/>
          </p:nvSpPr>
          <p:spPr>
            <a:xfrm>
              <a:off x="2463641" y="2697472"/>
              <a:ext cx="20632" cy="9524"/>
            </a:xfrm>
            <a:custGeom>
              <a:avLst/>
              <a:gdLst/>
              <a:ahLst/>
              <a:cxnLst/>
              <a:rect l="l" t="t" r="r" b="b"/>
              <a:pathLst>
                <a:path w="831" h="356" extrusionOk="0">
                  <a:moveTo>
                    <a:pt x="438" y="1"/>
                  </a:moveTo>
                  <a:cubicBezTo>
                    <a:pt x="233" y="1"/>
                    <a:pt x="56" y="78"/>
                    <a:pt x="25" y="170"/>
                  </a:cubicBezTo>
                  <a:cubicBezTo>
                    <a:pt x="1" y="275"/>
                    <a:pt x="154" y="355"/>
                    <a:pt x="363" y="355"/>
                  </a:cubicBezTo>
                  <a:cubicBezTo>
                    <a:pt x="373" y="356"/>
                    <a:pt x="383" y="356"/>
                    <a:pt x="393" y="356"/>
                  </a:cubicBezTo>
                  <a:cubicBezTo>
                    <a:pt x="598" y="356"/>
                    <a:pt x="775" y="278"/>
                    <a:pt x="806" y="186"/>
                  </a:cubicBezTo>
                  <a:cubicBezTo>
                    <a:pt x="830" y="82"/>
                    <a:pt x="677" y="1"/>
                    <a:pt x="468" y="1"/>
                  </a:cubicBezTo>
                  <a:cubicBezTo>
                    <a:pt x="458" y="1"/>
                    <a:pt x="448" y="1"/>
                    <a:pt x="4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6" name="Google Shape;6806;p60">
              <a:extLst>
                <a:ext uri="{FF2B5EF4-FFF2-40B4-BE49-F238E27FC236}">
                  <a16:creationId xmlns:a16="http://schemas.microsoft.com/office/drawing/2014/main" id="{C915619B-4B3B-86E1-C175-5FEC148A798D}"/>
                </a:ext>
              </a:extLst>
            </p:cNvPr>
            <p:cNvSpPr/>
            <p:nvPr/>
          </p:nvSpPr>
          <p:spPr>
            <a:xfrm>
              <a:off x="2436661" y="2649854"/>
              <a:ext cx="82527" cy="31745"/>
            </a:xfrm>
            <a:custGeom>
              <a:avLst/>
              <a:gdLst/>
              <a:ahLst/>
              <a:cxnLst/>
              <a:rect l="l" t="t" r="r" b="b"/>
              <a:pathLst>
                <a:path w="3256" h="1286" extrusionOk="0">
                  <a:moveTo>
                    <a:pt x="1657" y="1"/>
                  </a:moveTo>
                  <a:cubicBezTo>
                    <a:pt x="1376" y="1"/>
                    <a:pt x="1085" y="83"/>
                    <a:pt x="829" y="319"/>
                  </a:cubicBezTo>
                  <a:cubicBezTo>
                    <a:pt x="0" y="1077"/>
                    <a:pt x="473" y="1285"/>
                    <a:pt x="620" y="1285"/>
                  </a:cubicBezTo>
                  <a:cubicBezTo>
                    <a:pt x="623" y="1285"/>
                    <a:pt x="626" y="1285"/>
                    <a:pt x="628" y="1285"/>
                  </a:cubicBezTo>
                  <a:cubicBezTo>
                    <a:pt x="731" y="1285"/>
                    <a:pt x="1624" y="840"/>
                    <a:pt x="2239" y="840"/>
                  </a:cubicBezTo>
                  <a:cubicBezTo>
                    <a:pt x="2443" y="840"/>
                    <a:pt x="2617" y="889"/>
                    <a:pt x="2721" y="1019"/>
                  </a:cubicBezTo>
                  <a:cubicBezTo>
                    <a:pt x="2722" y="1019"/>
                    <a:pt x="2737" y="1021"/>
                    <a:pt x="2759" y="1021"/>
                  </a:cubicBezTo>
                  <a:cubicBezTo>
                    <a:pt x="2884" y="1021"/>
                    <a:pt x="3255" y="980"/>
                    <a:pt x="2906" y="440"/>
                  </a:cubicBezTo>
                  <a:cubicBezTo>
                    <a:pt x="2906" y="440"/>
                    <a:pt x="2307" y="1"/>
                    <a:pt x="1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7" name="Google Shape;6807;p60">
              <a:extLst>
                <a:ext uri="{FF2B5EF4-FFF2-40B4-BE49-F238E27FC236}">
                  <a16:creationId xmlns:a16="http://schemas.microsoft.com/office/drawing/2014/main" id="{FBA06424-0404-E44D-B045-D7A8F31DD1E1}"/>
                </a:ext>
              </a:extLst>
            </p:cNvPr>
            <p:cNvSpPr/>
            <p:nvPr/>
          </p:nvSpPr>
          <p:spPr>
            <a:xfrm>
              <a:off x="2582671" y="2699059"/>
              <a:ext cx="19045" cy="7937"/>
            </a:xfrm>
            <a:custGeom>
              <a:avLst/>
              <a:gdLst/>
              <a:ahLst/>
              <a:cxnLst/>
              <a:rect l="l" t="t" r="r" b="b"/>
              <a:pathLst>
                <a:path w="798" h="364" extrusionOk="0">
                  <a:moveTo>
                    <a:pt x="409" y="1"/>
                  </a:moveTo>
                  <a:cubicBezTo>
                    <a:pt x="399" y="1"/>
                    <a:pt x="389" y="1"/>
                    <a:pt x="379" y="1"/>
                  </a:cubicBezTo>
                  <a:cubicBezTo>
                    <a:pt x="170" y="1"/>
                    <a:pt x="0" y="82"/>
                    <a:pt x="17" y="178"/>
                  </a:cubicBezTo>
                  <a:cubicBezTo>
                    <a:pt x="25" y="283"/>
                    <a:pt x="210" y="363"/>
                    <a:pt x="419" y="363"/>
                  </a:cubicBezTo>
                  <a:cubicBezTo>
                    <a:pt x="636" y="355"/>
                    <a:pt x="797" y="275"/>
                    <a:pt x="789" y="178"/>
                  </a:cubicBezTo>
                  <a:cubicBezTo>
                    <a:pt x="774" y="78"/>
                    <a:pt x="612" y="1"/>
                    <a:pt x="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8" name="Google Shape;6808;p60">
              <a:extLst>
                <a:ext uri="{FF2B5EF4-FFF2-40B4-BE49-F238E27FC236}">
                  <a16:creationId xmlns:a16="http://schemas.microsoft.com/office/drawing/2014/main" id="{2F1DE959-0340-F561-E99D-7637BFF4DA41}"/>
                </a:ext>
              </a:extLst>
            </p:cNvPr>
            <p:cNvSpPr/>
            <p:nvPr/>
          </p:nvSpPr>
          <p:spPr>
            <a:xfrm>
              <a:off x="2549342" y="2651441"/>
              <a:ext cx="80941" cy="33333"/>
            </a:xfrm>
            <a:custGeom>
              <a:avLst/>
              <a:gdLst/>
              <a:ahLst/>
              <a:cxnLst/>
              <a:rect l="l" t="t" r="r" b="b"/>
              <a:pathLst>
                <a:path w="3245" h="1322" extrusionOk="0">
                  <a:moveTo>
                    <a:pt x="1592" y="1"/>
                  </a:moveTo>
                  <a:cubicBezTo>
                    <a:pt x="965" y="1"/>
                    <a:pt x="386" y="395"/>
                    <a:pt x="386" y="395"/>
                  </a:cubicBezTo>
                  <a:cubicBezTo>
                    <a:pt x="1" y="943"/>
                    <a:pt x="417" y="975"/>
                    <a:pt x="518" y="975"/>
                  </a:cubicBezTo>
                  <a:cubicBezTo>
                    <a:pt x="531" y="975"/>
                    <a:pt x="539" y="974"/>
                    <a:pt x="539" y="974"/>
                  </a:cubicBezTo>
                  <a:cubicBezTo>
                    <a:pt x="638" y="860"/>
                    <a:pt x="795" y="816"/>
                    <a:pt x="978" y="816"/>
                  </a:cubicBezTo>
                  <a:cubicBezTo>
                    <a:pt x="1595" y="816"/>
                    <a:pt x="2518" y="1314"/>
                    <a:pt x="2624" y="1321"/>
                  </a:cubicBezTo>
                  <a:cubicBezTo>
                    <a:pt x="2629" y="1321"/>
                    <a:pt x="2635" y="1322"/>
                    <a:pt x="2641" y="1322"/>
                  </a:cubicBezTo>
                  <a:cubicBezTo>
                    <a:pt x="2798" y="1322"/>
                    <a:pt x="3244" y="1121"/>
                    <a:pt x="2455" y="347"/>
                  </a:cubicBezTo>
                  <a:cubicBezTo>
                    <a:pt x="2194" y="89"/>
                    <a:pt x="1888" y="1"/>
                    <a:pt x="15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65" name="Google Shape;6809;p60">
              <a:extLst>
                <a:ext uri="{FF2B5EF4-FFF2-40B4-BE49-F238E27FC236}">
                  <a16:creationId xmlns:a16="http://schemas.microsoft.com/office/drawing/2014/main" id="{D45AAE0E-0AE7-3E90-778A-EED4DE9C6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875" y="3069825"/>
              <a:ext cx="633325" cy="1061775"/>
            </a:xfrm>
            <a:custGeom>
              <a:avLst/>
              <a:gdLst>
                <a:gd name="T0" fmla="*/ 18280 w 25333"/>
                <a:gd name="T1" fmla="*/ 0 h 42471"/>
                <a:gd name="T2" fmla="*/ 1648 w 25333"/>
                <a:gd name="T3" fmla="*/ 32556 h 42471"/>
                <a:gd name="T4" fmla="*/ 20451 w 25333"/>
                <a:gd name="T5" fmla="*/ 42471 h 42471"/>
                <a:gd name="T6" fmla="*/ 25332 w 25333"/>
                <a:gd name="T7" fmla="*/ 42240 h 42471"/>
                <a:gd name="T8" fmla="*/ 18280 w 25333"/>
                <a:gd name="T9" fmla="*/ 0 h 42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33" h="42471" extrusionOk="0">
                  <a:moveTo>
                    <a:pt x="18280" y="0"/>
                  </a:moveTo>
                  <a:cubicBezTo>
                    <a:pt x="18280" y="0"/>
                    <a:pt x="8330" y="4355"/>
                    <a:pt x="1648" y="32556"/>
                  </a:cubicBezTo>
                  <a:cubicBezTo>
                    <a:pt x="0" y="39514"/>
                    <a:pt x="10315" y="42471"/>
                    <a:pt x="20451" y="42471"/>
                  </a:cubicBezTo>
                  <a:cubicBezTo>
                    <a:pt x="22100" y="42471"/>
                    <a:pt x="23745" y="42392"/>
                    <a:pt x="25332" y="42240"/>
                  </a:cubicBezTo>
                  <a:lnTo>
                    <a:pt x="1828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66" name="Google Shape;6810;p60">
              <a:extLst>
                <a:ext uri="{FF2B5EF4-FFF2-40B4-BE49-F238E27FC236}">
                  <a16:creationId xmlns:a16="http://schemas.microsoft.com/office/drawing/2014/main" id="{3D41CC1B-F634-98E1-6F29-CDA2D8E12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175" y="3669975"/>
              <a:ext cx="627025" cy="461700"/>
            </a:xfrm>
            <a:custGeom>
              <a:avLst/>
              <a:gdLst>
                <a:gd name="T0" fmla="*/ 3538 w 25081"/>
                <a:gd name="T1" fmla="*/ 0 h 18468"/>
                <a:gd name="T2" fmla="*/ 1396 w 25081"/>
                <a:gd name="T3" fmla="*/ 8550 h 18468"/>
                <a:gd name="T4" fmla="*/ 20158 w 25081"/>
                <a:gd name="T5" fmla="*/ 18467 h 18468"/>
                <a:gd name="T6" fmla="*/ 25080 w 25081"/>
                <a:gd name="T7" fmla="*/ 18234 h 18468"/>
                <a:gd name="T8" fmla="*/ 22319 w 25081"/>
                <a:gd name="T9" fmla="*/ 1683 h 18468"/>
                <a:gd name="T10" fmla="*/ 20162 w 25081"/>
                <a:gd name="T11" fmla="*/ 1208 h 18468"/>
                <a:gd name="T12" fmla="*/ 3538 w 25081"/>
                <a:gd name="T13" fmla="*/ 0 h 18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81" h="18468" extrusionOk="0">
                  <a:moveTo>
                    <a:pt x="3538" y="0"/>
                  </a:moveTo>
                  <a:cubicBezTo>
                    <a:pt x="2676" y="2810"/>
                    <a:pt x="1968" y="5660"/>
                    <a:pt x="1396" y="8550"/>
                  </a:cubicBezTo>
                  <a:cubicBezTo>
                    <a:pt x="0" y="15543"/>
                    <a:pt x="10096" y="18467"/>
                    <a:pt x="20158" y="18467"/>
                  </a:cubicBezTo>
                  <a:cubicBezTo>
                    <a:pt x="21817" y="18467"/>
                    <a:pt x="23475" y="18388"/>
                    <a:pt x="25080" y="18234"/>
                  </a:cubicBezTo>
                  <a:lnTo>
                    <a:pt x="22319" y="1683"/>
                  </a:lnTo>
                  <a:lnTo>
                    <a:pt x="20162" y="1208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11" name="Google Shape;6811;p60">
              <a:extLst>
                <a:ext uri="{FF2B5EF4-FFF2-40B4-BE49-F238E27FC236}">
                  <a16:creationId xmlns:a16="http://schemas.microsoft.com/office/drawing/2014/main" id="{0C980426-1155-CFC6-6558-7D02BC0D4D3C}"/>
                </a:ext>
              </a:extLst>
            </p:cNvPr>
            <p:cNvSpPr/>
            <p:nvPr/>
          </p:nvSpPr>
          <p:spPr>
            <a:xfrm>
              <a:off x="2157338" y="3487927"/>
              <a:ext cx="38090" cy="195232"/>
            </a:xfrm>
            <a:custGeom>
              <a:avLst/>
              <a:gdLst/>
              <a:ahLst/>
              <a:cxnLst/>
              <a:rect l="l" t="t" r="r" b="b"/>
              <a:pathLst>
                <a:path w="1474" h="7802" extrusionOk="0">
                  <a:moveTo>
                    <a:pt x="1305" y="1"/>
                  </a:moveTo>
                  <a:cubicBezTo>
                    <a:pt x="1208" y="1"/>
                    <a:pt x="1127" y="81"/>
                    <a:pt x="1127" y="178"/>
                  </a:cubicBezTo>
                  <a:cubicBezTo>
                    <a:pt x="1127" y="218"/>
                    <a:pt x="1039" y="4710"/>
                    <a:pt x="33" y="7576"/>
                  </a:cubicBezTo>
                  <a:cubicBezTo>
                    <a:pt x="0" y="7664"/>
                    <a:pt x="49" y="7761"/>
                    <a:pt x="137" y="7793"/>
                  </a:cubicBezTo>
                  <a:cubicBezTo>
                    <a:pt x="153" y="7801"/>
                    <a:pt x="178" y="7801"/>
                    <a:pt x="194" y="7801"/>
                  </a:cubicBezTo>
                  <a:cubicBezTo>
                    <a:pt x="266" y="7801"/>
                    <a:pt x="331" y="7753"/>
                    <a:pt x="355" y="7689"/>
                  </a:cubicBezTo>
                  <a:cubicBezTo>
                    <a:pt x="1385" y="4766"/>
                    <a:pt x="1474" y="226"/>
                    <a:pt x="1474" y="178"/>
                  </a:cubicBezTo>
                  <a:cubicBezTo>
                    <a:pt x="1474" y="81"/>
                    <a:pt x="1401" y="1"/>
                    <a:pt x="13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68" name="Google Shape;6812;p60">
              <a:extLst>
                <a:ext uri="{FF2B5EF4-FFF2-40B4-BE49-F238E27FC236}">
                  <a16:creationId xmlns:a16="http://schemas.microsoft.com/office/drawing/2014/main" id="{8F6B51DC-C5F6-BB20-906D-FA08C8B8C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200" y="3080475"/>
              <a:ext cx="639375" cy="1041550"/>
            </a:xfrm>
            <a:custGeom>
              <a:avLst/>
              <a:gdLst>
                <a:gd name="T0" fmla="*/ 8325 w 25575"/>
                <a:gd name="T1" fmla="*/ 1 h 41662"/>
                <a:gd name="T2" fmla="*/ 1 w 25575"/>
                <a:gd name="T3" fmla="*/ 36912 h 41662"/>
                <a:gd name="T4" fmla="*/ 15404 w 25575"/>
                <a:gd name="T5" fmla="*/ 41661 h 41662"/>
                <a:gd name="T6" fmla="*/ 24763 w 25575"/>
                <a:gd name="T7" fmla="*/ 33418 h 41662"/>
                <a:gd name="T8" fmla="*/ 8325 w 25575"/>
                <a:gd name="T9" fmla="*/ 1 h 4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75" h="41662" extrusionOk="0">
                  <a:moveTo>
                    <a:pt x="8325" y="1"/>
                  </a:moveTo>
                  <a:lnTo>
                    <a:pt x="1" y="36912"/>
                  </a:lnTo>
                  <a:cubicBezTo>
                    <a:pt x="5879" y="40234"/>
                    <a:pt x="11204" y="41661"/>
                    <a:pt x="15404" y="41661"/>
                  </a:cubicBezTo>
                  <a:cubicBezTo>
                    <a:pt x="21787" y="41661"/>
                    <a:pt x="25574" y="38365"/>
                    <a:pt x="24763" y="33418"/>
                  </a:cubicBezTo>
                  <a:cubicBezTo>
                    <a:pt x="20658" y="8438"/>
                    <a:pt x="8325" y="1"/>
                    <a:pt x="832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69" name="Google Shape;6813;p60">
              <a:extLst>
                <a:ext uri="{FF2B5EF4-FFF2-40B4-BE49-F238E27FC236}">
                  <a16:creationId xmlns:a16="http://schemas.microsoft.com/office/drawing/2014/main" id="{4995F09C-A9B2-6AF1-042E-7958BD2D2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375" y="3755100"/>
              <a:ext cx="323625" cy="387250"/>
            </a:xfrm>
            <a:custGeom>
              <a:avLst/>
              <a:gdLst>
                <a:gd name="T0" fmla="*/ 0 w 12945"/>
                <a:gd name="T1" fmla="*/ 0 h 15490"/>
                <a:gd name="T2" fmla="*/ 1152 w 12945"/>
                <a:gd name="T3" fmla="*/ 15143 h 15490"/>
                <a:gd name="T4" fmla="*/ 1160 w 12945"/>
                <a:gd name="T5" fmla="*/ 15425 h 15490"/>
                <a:gd name="T6" fmla="*/ 2549 w 12945"/>
                <a:gd name="T7" fmla="*/ 15489 h 15490"/>
                <a:gd name="T8" fmla="*/ 12148 w 12945"/>
                <a:gd name="T9" fmla="*/ 6489 h 15490"/>
                <a:gd name="T10" fmla="*/ 10965 w 12945"/>
                <a:gd name="T11" fmla="*/ 129 h 15490"/>
                <a:gd name="T12" fmla="*/ 0 w 12945"/>
                <a:gd name="T13" fmla="*/ 0 h 15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45" h="15490" extrusionOk="0">
                  <a:moveTo>
                    <a:pt x="0" y="0"/>
                  </a:moveTo>
                  <a:lnTo>
                    <a:pt x="1152" y="15143"/>
                  </a:lnTo>
                  <a:lnTo>
                    <a:pt x="1160" y="15425"/>
                  </a:lnTo>
                  <a:cubicBezTo>
                    <a:pt x="1634" y="15468"/>
                    <a:pt x="2097" y="15489"/>
                    <a:pt x="2549" y="15489"/>
                  </a:cubicBezTo>
                  <a:cubicBezTo>
                    <a:pt x="8907" y="15489"/>
                    <a:pt x="12945" y="11329"/>
                    <a:pt x="12148" y="6489"/>
                  </a:cubicBezTo>
                  <a:cubicBezTo>
                    <a:pt x="11714" y="3800"/>
                    <a:pt x="11577" y="2464"/>
                    <a:pt x="10965" y="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70" name="Google Shape;6814;p60">
              <a:extLst>
                <a:ext uri="{FF2B5EF4-FFF2-40B4-BE49-F238E27FC236}">
                  <a16:creationId xmlns:a16="http://schemas.microsoft.com/office/drawing/2014/main" id="{8953F930-B7A1-438B-F794-6BEA961F6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375" y="3755100"/>
              <a:ext cx="323625" cy="387250"/>
            </a:xfrm>
            <a:custGeom>
              <a:avLst/>
              <a:gdLst>
                <a:gd name="T0" fmla="*/ 0 w 12945"/>
                <a:gd name="T1" fmla="*/ 0 h 15490"/>
                <a:gd name="T2" fmla="*/ 1152 w 12945"/>
                <a:gd name="T3" fmla="*/ 15143 h 15490"/>
                <a:gd name="T4" fmla="*/ 1160 w 12945"/>
                <a:gd name="T5" fmla="*/ 15425 h 15490"/>
                <a:gd name="T6" fmla="*/ 2549 w 12945"/>
                <a:gd name="T7" fmla="*/ 15489 h 15490"/>
                <a:gd name="T8" fmla="*/ 12148 w 12945"/>
                <a:gd name="T9" fmla="*/ 6489 h 15490"/>
                <a:gd name="T10" fmla="*/ 10965 w 12945"/>
                <a:gd name="T11" fmla="*/ 129 h 15490"/>
                <a:gd name="T12" fmla="*/ 0 w 12945"/>
                <a:gd name="T13" fmla="*/ 0 h 15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45" h="15490" extrusionOk="0">
                  <a:moveTo>
                    <a:pt x="0" y="0"/>
                  </a:moveTo>
                  <a:lnTo>
                    <a:pt x="1152" y="15143"/>
                  </a:lnTo>
                  <a:lnTo>
                    <a:pt x="1160" y="15425"/>
                  </a:lnTo>
                  <a:cubicBezTo>
                    <a:pt x="1634" y="15468"/>
                    <a:pt x="2097" y="15489"/>
                    <a:pt x="2549" y="15489"/>
                  </a:cubicBezTo>
                  <a:cubicBezTo>
                    <a:pt x="8907" y="15489"/>
                    <a:pt x="12945" y="11329"/>
                    <a:pt x="12148" y="6489"/>
                  </a:cubicBezTo>
                  <a:cubicBezTo>
                    <a:pt x="11714" y="3800"/>
                    <a:pt x="11577" y="2464"/>
                    <a:pt x="10965" y="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71" name="Google Shape;6815;p60">
              <a:extLst>
                <a:ext uri="{FF2B5EF4-FFF2-40B4-BE49-F238E27FC236}">
                  <a16:creationId xmlns:a16="http://schemas.microsoft.com/office/drawing/2014/main" id="{6EA14657-B228-D754-25C9-730015A2F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5975" y="3702975"/>
              <a:ext cx="409650" cy="428775"/>
            </a:xfrm>
            <a:custGeom>
              <a:avLst/>
              <a:gdLst>
                <a:gd name="T0" fmla="*/ 5330 w 16386"/>
                <a:gd name="T1" fmla="*/ 0 h 17151"/>
                <a:gd name="T2" fmla="*/ 1 w 16386"/>
                <a:gd name="T3" fmla="*/ 10587 h 17151"/>
                <a:gd name="T4" fmla="*/ 16355 w 16386"/>
                <a:gd name="T5" fmla="*/ 17150 h 17151"/>
                <a:gd name="T6" fmla="*/ 16383 w 16386"/>
                <a:gd name="T7" fmla="*/ 17140 h 17151"/>
                <a:gd name="T8" fmla="*/ 15393 w 16386"/>
                <a:gd name="T9" fmla="*/ 2053 h 17151"/>
                <a:gd name="T10" fmla="*/ 11368 w 16386"/>
                <a:gd name="T11" fmla="*/ 1981 h 17151"/>
                <a:gd name="T12" fmla="*/ 5330 w 16386"/>
                <a:gd name="T13" fmla="*/ 0 h 17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86" h="17151" extrusionOk="0">
                  <a:moveTo>
                    <a:pt x="5330" y="0"/>
                  </a:moveTo>
                  <a:lnTo>
                    <a:pt x="1" y="10587"/>
                  </a:lnTo>
                  <a:cubicBezTo>
                    <a:pt x="4615" y="13884"/>
                    <a:pt x="15719" y="17150"/>
                    <a:pt x="16355" y="17150"/>
                  </a:cubicBezTo>
                  <a:cubicBezTo>
                    <a:pt x="16376" y="17150"/>
                    <a:pt x="16386" y="17147"/>
                    <a:pt x="16383" y="17140"/>
                  </a:cubicBezTo>
                  <a:lnTo>
                    <a:pt x="15393" y="2053"/>
                  </a:lnTo>
                  <a:cubicBezTo>
                    <a:pt x="15393" y="2053"/>
                    <a:pt x="11457" y="2021"/>
                    <a:pt x="11368" y="1981"/>
                  </a:cubicBezTo>
                  <a:cubicBezTo>
                    <a:pt x="8414" y="741"/>
                    <a:pt x="5330" y="0"/>
                    <a:pt x="5330" y="0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72" name="Google Shape;6816;p60">
              <a:extLst>
                <a:ext uri="{FF2B5EF4-FFF2-40B4-BE49-F238E27FC236}">
                  <a16:creationId xmlns:a16="http://schemas.microsoft.com/office/drawing/2014/main" id="{BD582ABA-FEDF-F1F2-029F-24150E23A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175" y="3752475"/>
              <a:ext cx="386425" cy="64225"/>
            </a:xfrm>
            <a:custGeom>
              <a:avLst/>
              <a:gdLst>
                <a:gd name="T0" fmla="*/ 0 w 15457"/>
                <a:gd name="T1" fmla="*/ 1 h 2569"/>
                <a:gd name="T2" fmla="*/ 1103 w 15457"/>
                <a:gd name="T3" fmla="*/ 870 h 2569"/>
                <a:gd name="T4" fmla="*/ 15457 w 15457"/>
                <a:gd name="T5" fmla="*/ 2569 h 2569"/>
                <a:gd name="T6" fmla="*/ 14869 w 15457"/>
                <a:gd name="T7" fmla="*/ 105 h 2569"/>
                <a:gd name="T8" fmla="*/ 0 w 15457"/>
                <a:gd name="T9" fmla="*/ 1 h 2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57" h="2569" extrusionOk="0">
                  <a:moveTo>
                    <a:pt x="0" y="1"/>
                  </a:moveTo>
                  <a:lnTo>
                    <a:pt x="1103" y="870"/>
                  </a:lnTo>
                  <a:lnTo>
                    <a:pt x="15457" y="2569"/>
                  </a:lnTo>
                  <a:lnTo>
                    <a:pt x="1486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73" name="Google Shape;6817;p60">
              <a:extLst>
                <a:ext uri="{FF2B5EF4-FFF2-40B4-BE49-F238E27FC236}">
                  <a16:creationId xmlns:a16="http://schemas.microsoft.com/office/drawing/2014/main" id="{7D6F5790-F15E-0082-5CBC-499ADCD7D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800" y="3629925"/>
              <a:ext cx="462900" cy="126600"/>
            </a:xfrm>
            <a:custGeom>
              <a:avLst/>
              <a:gdLst>
                <a:gd name="T0" fmla="*/ 17308 w 18516"/>
                <a:gd name="T1" fmla="*/ 0 h 5064"/>
                <a:gd name="T2" fmla="*/ 0 w 18516"/>
                <a:gd name="T3" fmla="*/ 1457 h 5064"/>
                <a:gd name="T4" fmla="*/ 982 w 18516"/>
                <a:gd name="T5" fmla="*/ 3711 h 5064"/>
                <a:gd name="T6" fmla="*/ 2391 w 18516"/>
                <a:gd name="T7" fmla="*/ 5016 h 5064"/>
                <a:gd name="T8" fmla="*/ 18516 w 18516"/>
                <a:gd name="T9" fmla="*/ 5064 h 5064"/>
                <a:gd name="T10" fmla="*/ 17308 w 18516"/>
                <a:gd name="T11" fmla="*/ 0 h 5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16" h="5064" extrusionOk="0">
                  <a:moveTo>
                    <a:pt x="17308" y="0"/>
                  </a:moveTo>
                  <a:lnTo>
                    <a:pt x="0" y="1457"/>
                  </a:lnTo>
                  <a:lnTo>
                    <a:pt x="982" y="3711"/>
                  </a:lnTo>
                  <a:lnTo>
                    <a:pt x="2391" y="5016"/>
                  </a:lnTo>
                  <a:lnTo>
                    <a:pt x="18516" y="5064"/>
                  </a:lnTo>
                  <a:lnTo>
                    <a:pt x="1730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18" name="Google Shape;6818;p60">
              <a:extLst>
                <a:ext uri="{FF2B5EF4-FFF2-40B4-BE49-F238E27FC236}">
                  <a16:creationId xmlns:a16="http://schemas.microsoft.com/office/drawing/2014/main" id="{FEBD64A8-EE30-1681-E575-13329C5A286F}"/>
                </a:ext>
              </a:extLst>
            </p:cNvPr>
            <p:cNvSpPr/>
            <p:nvPr/>
          </p:nvSpPr>
          <p:spPr>
            <a:xfrm>
              <a:off x="2996895" y="3637129"/>
              <a:ext cx="168229" cy="23808"/>
            </a:xfrm>
            <a:custGeom>
              <a:avLst/>
              <a:gdLst/>
              <a:ahLst/>
              <a:cxnLst/>
              <a:rect l="l" t="t" r="r" b="b"/>
              <a:pathLst>
                <a:path w="6707" h="927" extrusionOk="0">
                  <a:moveTo>
                    <a:pt x="6528" y="1"/>
                  </a:moveTo>
                  <a:cubicBezTo>
                    <a:pt x="6523" y="1"/>
                    <a:pt x="6518" y="1"/>
                    <a:pt x="6513" y="1"/>
                  </a:cubicBezTo>
                  <a:lnTo>
                    <a:pt x="169" y="581"/>
                  </a:lnTo>
                  <a:cubicBezTo>
                    <a:pt x="73" y="589"/>
                    <a:pt x="0" y="669"/>
                    <a:pt x="8" y="766"/>
                  </a:cubicBezTo>
                  <a:cubicBezTo>
                    <a:pt x="16" y="854"/>
                    <a:pt x="89" y="927"/>
                    <a:pt x="185" y="927"/>
                  </a:cubicBezTo>
                  <a:lnTo>
                    <a:pt x="202" y="927"/>
                  </a:lnTo>
                  <a:lnTo>
                    <a:pt x="6545" y="347"/>
                  </a:lnTo>
                  <a:cubicBezTo>
                    <a:pt x="6642" y="339"/>
                    <a:pt x="6706" y="251"/>
                    <a:pt x="6698" y="162"/>
                  </a:cubicBezTo>
                  <a:cubicBezTo>
                    <a:pt x="6698" y="70"/>
                    <a:pt x="6618" y="1"/>
                    <a:pt x="65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75" name="Google Shape;6819;p60">
              <a:extLst>
                <a:ext uri="{FF2B5EF4-FFF2-40B4-BE49-F238E27FC236}">
                  <a16:creationId xmlns:a16="http://schemas.microsoft.com/office/drawing/2014/main" id="{1D56A99A-D366-EB0B-AEBF-A680EC2A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275" y="3602550"/>
              <a:ext cx="465525" cy="141500"/>
            </a:xfrm>
            <a:custGeom>
              <a:avLst/>
              <a:gdLst>
                <a:gd name="T0" fmla="*/ 1369 w 18621"/>
                <a:gd name="T1" fmla="*/ 0 h 5660"/>
                <a:gd name="T2" fmla="*/ 0 w 18621"/>
                <a:gd name="T3" fmla="*/ 5024 h 5660"/>
                <a:gd name="T4" fmla="*/ 15658 w 18621"/>
                <a:gd name="T5" fmla="*/ 5660 h 5660"/>
                <a:gd name="T6" fmla="*/ 17558 w 18621"/>
                <a:gd name="T7" fmla="*/ 4275 h 5660"/>
                <a:gd name="T8" fmla="*/ 18620 w 18621"/>
                <a:gd name="T9" fmla="*/ 2045 h 5660"/>
                <a:gd name="T10" fmla="*/ 1369 w 18621"/>
                <a:gd name="T11" fmla="*/ 0 h 5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1" h="5660" extrusionOk="0">
                  <a:moveTo>
                    <a:pt x="1369" y="0"/>
                  </a:moveTo>
                  <a:lnTo>
                    <a:pt x="0" y="5024"/>
                  </a:lnTo>
                  <a:lnTo>
                    <a:pt x="15658" y="5660"/>
                  </a:lnTo>
                  <a:lnTo>
                    <a:pt x="17558" y="4275"/>
                  </a:lnTo>
                  <a:lnTo>
                    <a:pt x="18620" y="204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20" name="Google Shape;6820;p60">
              <a:extLst>
                <a:ext uri="{FF2B5EF4-FFF2-40B4-BE49-F238E27FC236}">
                  <a16:creationId xmlns:a16="http://schemas.microsoft.com/office/drawing/2014/main" id="{E41EFB4E-A9D0-8FD3-49A9-8CCAD102B4A1}"/>
                </a:ext>
              </a:extLst>
            </p:cNvPr>
            <p:cNvSpPr/>
            <p:nvPr/>
          </p:nvSpPr>
          <p:spPr>
            <a:xfrm>
              <a:off x="2825492" y="3487927"/>
              <a:ext cx="122205" cy="252374"/>
            </a:xfrm>
            <a:custGeom>
              <a:avLst/>
              <a:gdLst/>
              <a:ahLst/>
              <a:cxnLst/>
              <a:rect l="l" t="t" r="r" b="b"/>
              <a:pathLst>
                <a:path w="4904" h="10072" extrusionOk="0">
                  <a:moveTo>
                    <a:pt x="573" y="0"/>
                  </a:moveTo>
                  <a:cubicBezTo>
                    <a:pt x="483" y="0"/>
                    <a:pt x="403" y="70"/>
                    <a:pt x="403" y="162"/>
                  </a:cubicBezTo>
                  <a:cubicBezTo>
                    <a:pt x="395" y="226"/>
                    <a:pt x="0" y="6489"/>
                    <a:pt x="4605" y="10039"/>
                  </a:cubicBezTo>
                  <a:cubicBezTo>
                    <a:pt x="4637" y="10064"/>
                    <a:pt x="4670" y="10072"/>
                    <a:pt x="4710" y="10072"/>
                  </a:cubicBezTo>
                  <a:cubicBezTo>
                    <a:pt x="4766" y="10072"/>
                    <a:pt x="4815" y="10047"/>
                    <a:pt x="4847" y="10007"/>
                  </a:cubicBezTo>
                  <a:cubicBezTo>
                    <a:pt x="4903" y="9927"/>
                    <a:pt x="4895" y="9822"/>
                    <a:pt x="4815" y="9758"/>
                  </a:cubicBezTo>
                  <a:cubicBezTo>
                    <a:pt x="363" y="6328"/>
                    <a:pt x="749" y="250"/>
                    <a:pt x="749" y="186"/>
                  </a:cubicBezTo>
                  <a:cubicBezTo>
                    <a:pt x="749" y="89"/>
                    <a:pt x="677" y="9"/>
                    <a:pt x="588" y="1"/>
                  </a:cubicBezTo>
                  <a:cubicBezTo>
                    <a:pt x="583" y="0"/>
                    <a:pt x="578" y="0"/>
                    <a:pt x="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77" name="Google Shape;6821;p60">
              <a:extLst>
                <a:ext uri="{FF2B5EF4-FFF2-40B4-BE49-F238E27FC236}">
                  <a16:creationId xmlns:a16="http://schemas.microsoft.com/office/drawing/2014/main" id="{1C75451C-7459-11E1-D78A-51A0A9EA2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25" y="3624900"/>
              <a:ext cx="392275" cy="193475"/>
            </a:xfrm>
            <a:custGeom>
              <a:avLst/>
              <a:gdLst>
                <a:gd name="T0" fmla="*/ 7916 w 15691"/>
                <a:gd name="T1" fmla="*/ 0 h 7739"/>
                <a:gd name="T2" fmla="*/ 5241 w 15691"/>
                <a:gd name="T3" fmla="*/ 394 h 7739"/>
                <a:gd name="T4" fmla="*/ 0 w 15691"/>
                <a:gd name="T5" fmla="*/ 6480 h 7739"/>
                <a:gd name="T6" fmla="*/ 2422 w 15691"/>
                <a:gd name="T7" fmla="*/ 6367 h 7739"/>
                <a:gd name="T8" fmla="*/ 6320 w 15691"/>
                <a:gd name="T9" fmla="*/ 6690 h 7739"/>
                <a:gd name="T10" fmla="*/ 14583 w 15691"/>
                <a:gd name="T11" fmla="*/ 7739 h 7739"/>
                <a:gd name="T12" fmla="*/ 15690 w 15691"/>
                <a:gd name="T13" fmla="*/ 7551 h 7739"/>
                <a:gd name="T14" fmla="*/ 11907 w 15691"/>
                <a:gd name="T15" fmla="*/ 419 h 7739"/>
                <a:gd name="T16" fmla="*/ 7916 w 15691"/>
                <a:gd name="T17" fmla="*/ 0 h 7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91" h="7739" extrusionOk="0">
                  <a:moveTo>
                    <a:pt x="7916" y="0"/>
                  </a:moveTo>
                  <a:cubicBezTo>
                    <a:pt x="6897" y="0"/>
                    <a:pt x="5904" y="100"/>
                    <a:pt x="5241" y="394"/>
                  </a:cubicBezTo>
                  <a:cubicBezTo>
                    <a:pt x="3389" y="1216"/>
                    <a:pt x="0" y="6480"/>
                    <a:pt x="0" y="6480"/>
                  </a:cubicBezTo>
                  <a:cubicBezTo>
                    <a:pt x="0" y="6480"/>
                    <a:pt x="996" y="6367"/>
                    <a:pt x="2422" y="6367"/>
                  </a:cubicBezTo>
                  <a:cubicBezTo>
                    <a:pt x="3547" y="6367"/>
                    <a:pt x="4939" y="6438"/>
                    <a:pt x="6320" y="6690"/>
                  </a:cubicBezTo>
                  <a:cubicBezTo>
                    <a:pt x="10693" y="7487"/>
                    <a:pt x="13271" y="7739"/>
                    <a:pt x="14583" y="7739"/>
                  </a:cubicBezTo>
                  <a:cubicBezTo>
                    <a:pt x="15324" y="7739"/>
                    <a:pt x="15661" y="7659"/>
                    <a:pt x="15690" y="7551"/>
                  </a:cubicBezTo>
                  <a:cubicBezTo>
                    <a:pt x="15690" y="7551"/>
                    <a:pt x="12631" y="708"/>
                    <a:pt x="11907" y="419"/>
                  </a:cubicBezTo>
                  <a:cubicBezTo>
                    <a:pt x="11648" y="320"/>
                    <a:pt x="9740" y="0"/>
                    <a:pt x="7916" y="0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78" name="Google Shape;6822;p60">
              <a:extLst>
                <a:ext uri="{FF2B5EF4-FFF2-40B4-BE49-F238E27FC236}">
                  <a16:creationId xmlns:a16="http://schemas.microsoft.com/office/drawing/2014/main" id="{28BF4F1B-6853-1CB2-DC22-B8F74FA41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400" y="3711425"/>
              <a:ext cx="210525" cy="102675"/>
            </a:xfrm>
            <a:custGeom>
              <a:avLst/>
              <a:gdLst>
                <a:gd name="T0" fmla="*/ 7357 w 8421"/>
                <a:gd name="T1" fmla="*/ 0 h 4107"/>
                <a:gd name="T2" fmla="*/ 226 w 8421"/>
                <a:gd name="T3" fmla="*/ 3076 h 4107"/>
                <a:gd name="T4" fmla="*/ 2359 w 8421"/>
                <a:gd name="T5" fmla="*/ 4106 h 4107"/>
                <a:gd name="T6" fmla="*/ 8179 w 8421"/>
                <a:gd name="T7" fmla="*/ 274 h 4107"/>
                <a:gd name="T8" fmla="*/ 7357 w 8421"/>
                <a:gd name="T9" fmla="*/ 0 h 4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21" h="4107" extrusionOk="0">
                  <a:moveTo>
                    <a:pt x="7357" y="0"/>
                  </a:moveTo>
                  <a:cubicBezTo>
                    <a:pt x="5278" y="0"/>
                    <a:pt x="423" y="2403"/>
                    <a:pt x="226" y="3076"/>
                  </a:cubicBezTo>
                  <a:cubicBezTo>
                    <a:pt x="0" y="3865"/>
                    <a:pt x="2359" y="4106"/>
                    <a:pt x="2359" y="4106"/>
                  </a:cubicBezTo>
                  <a:cubicBezTo>
                    <a:pt x="2359" y="4106"/>
                    <a:pt x="8421" y="580"/>
                    <a:pt x="8179" y="274"/>
                  </a:cubicBezTo>
                  <a:cubicBezTo>
                    <a:pt x="8032" y="83"/>
                    <a:pt x="7742" y="0"/>
                    <a:pt x="7357" y="0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79" name="Google Shape;6823;p60">
              <a:extLst>
                <a:ext uri="{FF2B5EF4-FFF2-40B4-BE49-F238E27FC236}">
                  <a16:creationId xmlns:a16="http://schemas.microsoft.com/office/drawing/2014/main" id="{E17B28B5-BF1F-9B18-D87D-8F5C391BC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50" y="3622675"/>
              <a:ext cx="244500" cy="107900"/>
            </a:xfrm>
            <a:custGeom>
              <a:avLst/>
              <a:gdLst>
                <a:gd name="T0" fmla="*/ 6203 w 9780"/>
                <a:gd name="T1" fmla="*/ 1 h 4316"/>
                <a:gd name="T2" fmla="*/ 3817 w 9780"/>
                <a:gd name="T3" fmla="*/ 226 h 4316"/>
                <a:gd name="T4" fmla="*/ 57 w 9780"/>
                <a:gd name="T5" fmla="*/ 2544 h 4316"/>
                <a:gd name="T6" fmla="*/ 4058 w 9780"/>
                <a:gd name="T7" fmla="*/ 3076 h 4316"/>
                <a:gd name="T8" fmla="*/ 8083 w 9780"/>
                <a:gd name="T9" fmla="*/ 4187 h 4316"/>
                <a:gd name="T10" fmla="*/ 8577 w 9780"/>
                <a:gd name="T11" fmla="*/ 4315 h 4316"/>
                <a:gd name="T12" fmla="*/ 9702 w 9780"/>
                <a:gd name="T13" fmla="*/ 2198 h 4316"/>
                <a:gd name="T14" fmla="*/ 6203 w 9780"/>
                <a:gd name="T15" fmla="*/ 1 h 4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80" h="4316" extrusionOk="0">
                  <a:moveTo>
                    <a:pt x="6203" y="1"/>
                  </a:moveTo>
                  <a:cubicBezTo>
                    <a:pt x="4939" y="1"/>
                    <a:pt x="3817" y="226"/>
                    <a:pt x="3817" y="226"/>
                  </a:cubicBezTo>
                  <a:cubicBezTo>
                    <a:pt x="3817" y="226"/>
                    <a:pt x="1490" y="2391"/>
                    <a:pt x="57" y="2544"/>
                  </a:cubicBezTo>
                  <a:cubicBezTo>
                    <a:pt x="1" y="2544"/>
                    <a:pt x="3261" y="2842"/>
                    <a:pt x="4058" y="3076"/>
                  </a:cubicBezTo>
                  <a:cubicBezTo>
                    <a:pt x="4469" y="3188"/>
                    <a:pt x="8083" y="4187"/>
                    <a:pt x="8083" y="4187"/>
                  </a:cubicBezTo>
                  <a:cubicBezTo>
                    <a:pt x="8083" y="4187"/>
                    <a:pt x="8301" y="4315"/>
                    <a:pt x="8577" y="4315"/>
                  </a:cubicBezTo>
                  <a:cubicBezTo>
                    <a:pt x="9025" y="4315"/>
                    <a:pt x="9627" y="3976"/>
                    <a:pt x="9702" y="2198"/>
                  </a:cubicBezTo>
                  <a:cubicBezTo>
                    <a:pt x="9779" y="391"/>
                    <a:pt x="7868" y="1"/>
                    <a:pt x="6203" y="1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80" name="Google Shape;6824;p60">
              <a:extLst>
                <a:ext uri="{FF2B5EF4-FFF2-40B4-BE49-F238E27FC236}">
                  <a16:creationId xmlns:a16="http://schemas.microsoft.com/office/drawing/2014/main" id="{7164D451-E30D-D6CB-023F-C6D75F894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350" y="3526025"/>
              <a:ext cx="137275" cy="140375"/>
            </a:xfrm>
            <a:custGeom>
              <a:avLst/>
              <a:gdLst>
                <a:gd name="T0" fmla="*/ 4271 w 5491"/>
                <a:gd name="T1" fmla="*/ 0 h 5615"/>
                <a:gd name="T2" fmla="*/ 1 w 5491"/>
                <a:gd name="T3" fmla="*/ 4172 h 5615"/>
                <a:gd name="T4" fmla="*/ 887 w 5491"/>
                <a:gd name="T5" fmla="*/ 5615 h 5615"/>
                <a:gd name="T6" fmla="*/ 991 w 5491"/>
                <a:gd name="T7" fmla="*/ 5605 h 5615"/>
                <a:gd name="T8" fmla="*/ 4364 w 5491"/>
                <a:gd name="T9" fmla="*/ 10 h 5615"/>
                <a:gd name="T10" fmla="*/ 4271 w 5491"/>
                <a:gd name="T11" fmla="*/ 0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91" h="5615" extrusionOk="0">
                  <a:moveTo>
                    <a:pt x="4271" y="0"/>
                  </a:moveTo>
                  <a:cubicBezTo>
                    <a:pt x="3115" y="0"/>
                    <a:pt x="1" y="4172"/>
                    <a:pt x="1" y="4172"/>
                  </a:cubicBezTo>
                  <a:cubicBezTo>
                    <a:pt x="1" y="4172"/>
                    <a:pt x="162" y="5615"/>
                    <a:pt x="887" y="5615"/>
                  </a:cubicBezTo>
                  <a:cubicBezTo>
                    <a:pt x="921" y="5615"/>
                    <a:pt x="955" y="5612"/>
                    <a:pt x="991" y="5605"/>
                  </a:cubicBezTo>
                  <a:cubicBezTo>
                    <a:pt x="1796" y="5452"/>
                    <a:pt x="5491" y="268"/>
                    <a:pt x="4364" y="10"/>
                  </a:cubicBezTo>
                  <a:cubicBezTo>
                    <a:pt x="4334" y="3"/>
                    <a:pt x="4303" y="0"/>
                    <a:pt x="4271" y="0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81" name="Google Shape;6825;p60">
              <a:extLst>
                <a:ext uri="{FF2B5EF4-FFF2-40B4-BE49-F238E27FC236}">
                  <a16:creationId xmlns:a16="http://schemas.microsoft.com/office/drawing/2014/main" id="{B9982271-F1A3-AA5E-632E-D592DBA9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500" y="3520775"/>
              <a:ext cx="147350" cy="140050"/>
            </a:xfrm>
            <a:custGeom>
              <a:avLst/>
              <a:gdLst>
                <a:gd name="T0" fmla="*/ 4422 w 5894"/>
                <a:gd name="T1" fmla="*/ 1 h 5602"/>
                <a:gd name="T2" fmla="*/ 1 w 5894"/>
                <a:gd name="T3" fmla="*/ 4334 h 5602"/>
                <a:gd name="T4" fmla="*/ 1286 w 5894"/>
                <a:gd name="T5" fmla="*/ 5601 h 5602"/>
                <a:gd name="T6" fmla="*/ 1409 w 5894"/>
                <a:gd name="T7" fmla="*/ 5590 h 5602"/>
                <a:gd name="T8" fmla="*/ 4509 w 5894"/>
                <a:gd name="T9" fmla="*/ 19 h 5602"/>
                <a:gd name="T10" fmla="*/ 4422 w 5894"/>
                <a:gd name="T11" fmla="*/ 1 h 5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94" h="5602" extrusionOk="0">
                  <a:moveTo>
                    <a:pt x="4422" y="1"/>
                  </a:moveTo>
                  <a:cubicBezTo>
                    <a:pt x="3541" y="1"/>
                    <a:pt x="1" y="4334"/>
                    <a:pt x="1" y="4334"/>
                  </a:cubicBezTo>
                  <a:cubicBezTo>
                    <a:pt x="1" y="4334"/>
                    <a:pt x="537" y="5601"/>
                    <a:pt x="1286" y="5601"/>
                  </a:cubicBezTo>
                  <a:cubicBezTo>
                    <a:pt x="1326" y="5601"/>
                    <a:pt x="1368" y="5598"/>
                    <a:pt x="1409" y="5590"/>
                  </a:cubicBezTo>
                  <a:cubicBezTo>
                    <a:pt x="2222" y="5445"/>
                    <a:pt x="5893" y="703"/>
                    <a:pt x="4509" y="19"/>
                  </a:cubicBezTo>
                  <a:cubicBezTo>
                    <a:pt x="4484" y="7"/>
                    <a:pt x="4455" y="1"/>
                    <a:pt x="4422" y="1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82" name="Google Shape;6826;p60">
              <a:extLst>
                <a:ext uri="{FF2B5EF4-FFF2-40B4-BE49-F238E27FC236}">
                  <a16:creationId xmlns:a16="http://schemas.microsoft.com/office/drawing/2014/main" id="{84DBFF9E-9CDB-78F8-B80B-BA722E2DA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250" y="3573025"/>
              <a:ext cx="194025" cy="150700"/>
            </a:xfrm>
            <a:custGeom>
              <a:avLst/>
              <a:gdLst>
                <a:gd name="T0" fmla="*/ 6201 w 7761"/>
                <a:gd name="T1" fmla="*/ 0 h 6028"/>
                <a:gd name="T2" fmla="*/ 0 w 7761"/>
                <a:gd name="T3" fmla="*/ 5303 h 6028"/>
                <a:gd name="T4" fmla="*/ 2112 w 7761"/>
                <a:gd name="T5" fmla="*/ 6028 h 6028"/>
                <a:gd name="T6" fmla="*/ 2126 w 7761"/>
                <a:gd name="T7" fmla="*/ 6028 h 6028"/>
                <a:gd name="T8" fmla="*/ 6296 w 7761"/>
                <a:gd name="T9" fmla="*/ 14 h 6028"/>
                <a:gd name="T10" fmla="*/ 6201 w 7761"/>
                <a:gd name="T11" fmla="*/ 0 h 6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61" h="6028" extrusionOk="0">
                  <a:moveTo>
                    <a:pt x="6201" y="0"/>
                  </a:moveTo>
                  <a:cubicBezTo>
                    <a:pt x="5007" y="0"/>
                    <a:pt x="0" y="5303"/>
                    <a:pt x="0" y="5303"/>
                  </a:cubicBezTo>
                  <a:cubicBezTo>
                    <a:pt x="0" y="5303"/>
                    <a:pt x="1290" y="6028"/>
                    <a:pt x="2112" y="6028"/>
                  </a:cubicBezTo>
                  <a:cubicBezTo>
                    <a:pt x="2117" y="6028"/>
                    <a:pt x="2121" y="6028"/>
                    <a:pt x="2126" y="6028"/>
                  </a:cubicBezTo>
                  <a:cubicBezTo>
                    <a:pt x="2947" y="6028"/>
                    <a:pt x="7761" y="497"/>
                    <a:pt x="6296" y="14"/>
                  </a:cubicBezTo>
                  <a:cubicBezTo>
                    <a:pt x="6267" y="5"/>
                    <a:pt x="6236" y="0"/>
                    <a:pt x="6201" y="0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83" name="Google Shape;6827;p60">
              <a:extLst>
                <a:ext uri="{FF2B5EF4-FFF2-40B4-BE49-F238E27FC236}">
                  <a16:creationId xmlns:a16="http://schemas.microsoft.com/office/drawing/2014/main" id="{C72ED44F-D820-866B-AF2E-1EB43A6CB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50" y="3630575"/>
              <a:ext cx="133875" cy="113550"/>
            </a:xfrm>
            <a:custGeom>
              <a:avLst/>
              <a:gdLst>
                <a:gd name="T0" fmla="*/ 4512 w 5355"/>
                <a:gd name="T1" fmla="*/ 0 h 4542"/>
                <a:gd name="T2" fmla="*/ 1 w 5355"/>
                <a:gd name="T3" fmla="*/ 3701 h 4542"/>
                <a:gd name="T4" fmla="*/ 946 w 5355"/>
                <a:gd name="T5" fmla="*/ 4168 h 4542"/>
                <a:gd name="T6" fmla="*/ 967 w 5355"/>
                <a:gd name="T7" fmla="*/ 4168 h 4542"/>
                <a:gd name="T8" fmla="*/ 1837 w 5355"/>
                <a:gd name="T9" fmla="*/ 4542 h 4542"/>
                <a:gd name="T10" fmla="*/ 2440 w 5355"/>
                <a:gd name="T11" fmla="*/ 4241 h 4542"/>
                <a:gd name="T12" fmla="*/ 4710 w 5355"/>
                <a:gd name="T13" fmla="*/ 87 h 4542"/>
                <a:gd name="T14" fmla="*/ 4512 w 5355"/>
                <a:gd name="T15" fmla="*/ 0 h 4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5" h="4542" extrusionOk="0">
                  <a:moveTo>
                    <a:pt x="4512" y="0"/>
                  </a:moveTo>
                  <a:cubicBezTo>
                    <a:pt x="3511" y="0"/>
                    <a:pt x="1" y="3701"/>
                    <a:pt x="1" y="3701"/>
                  </a:cubicBezTo>
                  <a:cubicBezTo>
                    <a:pt x="1" y="3701"/>
                    <a:pt x="143" y="4168"/>
                    <a:pt x="946" y="4168"/>
                  </a:cubicBezTo>
                  <a:cubicBezTo>
                    <a:pt x="953" y="4168"/>
                    <a:pt x="960" y="4168"/>
                    <a:pt x="967" y="4168"/>
                  </a:cubicBezTo>
                  <a:cubicBezTo>
                    <a:pt x="1144" y="4168"/>
                    <a:pt x="1439" y="4542"/>
                    <a:pt x="1837" y="4542"/>
                  </a:cubicBezTo>
                  <a:cubicBezTo>
                    <a:pt x="2017" y="4542"/>
                    <a:pt x="2219" y="4465"/>
                    <a:pt x="2440" y="4241"/>
                  </a:cubicBezTo>
                  <a:cubicBezTo>
                    <a:pt x="4018" y="2663"/>
                    <a:pt x="5354" y="940"/>
                    <a:pt x="4710" y="87"/>
                  </a:cubicBezTo>
                  <a:cubicBezTo>
                    <a:pt x="4665" y="28"/>
                    <a:pt x="4598" y="0"/>
                    <a:pt x="4512" y="0"/>
                  </a:cubicBezTo>
                  <a:close/>
                </a:path>
              </a:pathLst>
            </a:custGeom>
            <a:solidFill>
              <a:srgbClr val="DE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28" name="Google Shape;6828;p60">
              <a:extLst>
                <a:ext uri="{FF2B5EF4-FFF2-40B4-BE49-F238E27FC236}">
                  <a16:creationId xmlns:a16="http://schemas.microsoft.com/office/drawing/2014/main" id="{C02E5A7B-A2C9-BB0E-366E-E79947DD59DA}"/>
                </a:ext>
              </a:extLst>
            </p:cNvPr>
            <p:cNvSpPr/>
            <p:nvPr/>
          </p:nvSpPr>
          <p:spPr>
            <a:xfrm>
              <a:off x="2423965" y="3805378"/>
              <a:ext cx="669742" cy="333324"/>
            </a:xfrm>
            <a:custGeom>
              <a:avLst/>
              <a:gdLst/>
              <a:ahLst/>
              <a:cxnLst/>
              <a:rect l="l" t="t" r="r" b="b"/>
              <a:pathLst>
                <a:path w="26825" h="13343" extrusionOk="0">
                  <a:moveTo>
                    <a:pt x="192" y="0"/>
                  </a:moveTo>
                  <a:cubicBezTo>
                    <a:pt x="155" y="0"/>
                    <a:pt x="119" y="11"/>
                    <a:pt x="89" y="34"/>
                  </a:cubicBezTo>
                  <a:cubicBezTo>
                    <a:pt x="17" y="99"/>
                    <a:pt x="1" y="203"/>
                    <a:pt x="65" y="284"/>
                  </a:cubicBezTo>
                  <a:cubicBezTo>
                    <a:pt x="130" y="364"/>
                    <a:pt x="1724" y="2337"/>
                    <a:pt x="5797" y="4945"/>
                  </a:cubicBezTo>
                  <a:cubicBezTo>
                    <a:pt x="9557" y="7344"/>
                    <a:pt x="16214" y="10749"/>
                    <a:pt x="26591" y="13341"/>
                  </a:cubicBezTo>
                  <a:lnTo>
                    <a:pt x="26631" y="13341"/>
                  </a:lnTo>
                  <a:cubicBezTo>
                    <a:pt x="26636" y="13342"/>
                    <a:pt x="26642" y="13342"/>
                    <a:pt x="26647" y="13342"/>
                  </a:cubicBezTo>
                  <a:cubicBezTo>
                    <a:pt x="26721" y="13342"/>
                    <a:pt x="26786" y="13288"/>
                    <a:pt x="26808" y="13213"/>
                  </a:cubicBezTo>
                  <a:cubicBezTo>
                    <a:pt x="26825" y="13124"/>
                    <a:pt x="26768" y="13027"/>
                    <a:pt x="26680" y="13003"/>
                  </a:cubicBezTo>
                  <a:cubicBezTo>
                    <a:pt x="16351" y="10427"/>
                    <a:pt x="9742" y="7046"/>
                    <a:pt x="6014" y="4663"/>
                  </a:cubicBezTo>
                  <a:cubicBezTo>
                    <a:pt x="1973" y="2087"/>
                    <a:pt x="355" y="82"/>
                    <a:pt x="339" y="66"/>
                  </a:cubicBezTo>
                  <a:cubicBezTo>
                    <a:pt x="301" y="23"/>
                    <a:pt x="246" y="0"/>
                    <a:pt x="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p60">
              <a:extLst>
                <a:ext uri="{FF2B5EF4-FFF2-40B4-BE49-F238E27FC236}">
                  <a16:creationId xmlns:a16="http://schemas.microsoft.com/office/drawing/2014/main" id="{0097425C-B8C1-A4FF-C47C-2618D030C6CF}"/>
                </a:ext>
              </a:extLst>
            </p:cNvPr>
            <p:cNvSpPr/>
            <p:nvPr/>
          </p:nvSpPr>
          <p:spPr>
            <a:xfrm>
              <a:off x="2035133" y="3984738"/>
              <a:ext cx="652284" cy="152377"/>
            </a:xfrm>
            <a:custGeom>
              <a:avLst/>
              <a:gdLst/>
              <a:ahLst/>
              <a:cxnLst/>
              <a:rect l="l" t="t" r="r" b="b"/>
              <a:pathLst>
                <a:path w="26108" h="6081" extrusionOk="0">
                  <a:moveTo>
                    <a:pt x="25915" y="1"/>
                  </a:moveTo>
                  <a:cubicBezTo>
                    <a:pt x="25879" y="1"/>
                    <a:pt x="25842" y="12"/>
                    <a:pt x="25810" y="34"/>
                  </a:cubicBezTo>
                  <a:cubicBezTo>
                    <a:pt x="25718" y="98"/>
                    <a:pt x="17249" y="5732"/>
                    <a:pt x="5212" y="5732"/>
                  </a:cubicBezTo>
                  <a:cubicBezTo>
                    <a:pt x="3604" y="5732"/>
                    <a:pt x="1933" y="5631"/>
                    <a:pt x="210" y="5404"/>
                  </a:cubicBezTo>
                  <a:cubicBezTo>
                    <a:pt x="201" y="5402"/>
                    <a:pt x="192" y="5402"/>
                    <a:pt x="183" y="5402"/>
                  </a:cubicBezTo>
                  <a:cubicBezTo>
                    <a:pt x="99" y="5402"/>
                    <a:pt x="31" y="5469"/>
                    <a:pt x="17" y="5549"/>
                  </a:cubicBezTo>
                  <a:cubicBezTo>
                    <a:pt x="1" y="5645"/>
                    <a:pt x="73" y="5734"/>
                    <a:pt x="170" y="5742"/>
                  </a:cubicBezTo>
                  <a:cubicBezTo>
                    <a:pt x="1836" y="5967"/>
                    <a:pt x="3527" y="6080"/>
                    <a:pt x="5217" y="6080"/>
                  </a:cubicBezTo>
                  <a:cubicBezTo>
                    <a:pt x="17357" y="6080"/>
                    <a:pt x="25915" y="380"/>
                    <a:pt x="26011" y="316"/>
                  </a:cubicBezTo>
                  <a:cubicBezTo>
                    <a:pt x="26084" y="268"/>
                    <a:pt x="26108" y="155"/>
                    <a:pt x="26051" y="75"/>
                  </a:cubicBezTo>
                  <a:cubicBezTo>
                    <a:pt x="26022" y="26"/>
                    <a:pt x="25970" y="1"/>
                    <a:pt x="25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p60">
              <a:extLst>
                <a:ext uri="{FF2B5EF4-FFF2-40B4-BE49-F238E27FC236}">
                  <a16:creationId xmlns:a16="http://schemas.microsoft.com/office/drawing/2014/main" id="{E36B911B-77D2-A694-FE15-816693DC2EB8}"/>
                </a:ext>
              </a:extLst>
            </p:cNvPr>
            <p:cNvSpPr/>
            <p:nvPr/>
          </p:nvSpPr>
          <p:spPr>
            <a:xfrm>
              <a:off x="2698526" y="3681572"/>
              <a:ext cx="319001" cy="126981"/>
            </a:xfrm>
            <a:custGeom>
              <a:avLst/>
              <a:gdLst/>
              <a:ahLst/>
              <a:cxnLst/>
              <a:rect l="l" t="t" r="r" b="b"/>
              <a:pathLst>
                <a:path w="12801" h="5049" extrusionOk="0">
                  <a:moveTo>
                    <a:pt x="179" y="1"/>
                  </a:moveTo>
                  <a:cubicBezTo>
                    <a:pt x="88" y="1"/>
                    <a:pt x="9" y="70"/>
                    <a:pt x="9" y="162"/>
                  </a:cubicBezTo>
                  <a:cubicBezTo>
                    <a:pt x="0" y="259"/>
                    <a:pt x="73" y="339"/>
                    <a:pt x="170" y="347"/>
                  </a:cubicBezTo>
                  <a:cubicBezTo>
                    <a:pt x="266" y="347"/>
                    <a:pt x="9580" y="1024"/>
                    <a:pt x="12462" y="4976"/>
                  </a:cubicBezTo>
                  <a:cubicBezTo>
                    <a:pt x="12495" y="5025"/>
                    <a:pt x="12551" y="5049"/>
                    <a:pt x="12607" y="5049"/>
                  </a:cubicBezTo>
                  <a:cubicBezTo>
                    <a:pt x="12639" y="5049"/>
                    <a:pt x="12680" y="5041"/>
                    <a:pt x="12704" y="5016"/>
                  </a:cubicBezTo>
                  <a:cubicBezTo>
                    <a:pt x="12784" y="4960"/>
                    <a:pt x="12800" y="4847"/>
                    <a:pt x="12744" y="4775"/>
                  </a:cubicBezTo>
                  <a:cubicBezTo>
                    <a:pt x="9765" y="685"/>
                    <a:pt x="580" y="25"/>
                    <a:pt x="194" y="1"/>
                  </a:cubicBezTo>
                  <a:cubicBezTo>
                    <a:pt x="189" y="1"/>
                    <a:pt x="184" y="1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87" name="Google Shape;6831;p60">
              <a:extLst>
                <a:ext uri="{FF2B5EF4-FFF2-40B4-BE49-F238E27FC236}">
                  <a16:creationId xmlns:a16="http://schemas.microsoft.com/office/drawing/2014/main" id="{EC3F748D-884A-4008-030E-0719194A6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500" y="3759350"/>
              <a:ext cx="277975" cy="58000"/>
            </a:xfrm>
            <a:custGeom>
              <a:avLst/>
              <a:gdLst>
                <a:gd name="T0" fmla="*/ 2530 w 11119"/>
                <a:gd name="T1" fmla="*/ 1 h 2320"/>
                <a:gd name="T2" fmla="*/ 2464 w 11119"/>
                <a:gd name="T3" fmla="*/ 8 h 2320"/>
                <a:gd name="T4" fmla="*/ 1 w 11119"/>
                <a:gd name="T5" fmla="*/ 1207 h 2320"/>
                <a:gd name="T6" fmla="*/ 9649 w 11119"/>
                <a:gd name="T7" fmla="*/ 2320 h 2320"/>
                <a:gd name="T8" fmla="*/ 11118 w 11119"/>
                <a:gd name="T9" fmla="*/ 2149 h 2320"/>
                <a:gd name="T10" fmla="*/ 2530 w 11119"/>
                <a:gd name="T11" fmla="*/ 1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19" h="2320" extrusionOk="0">
                  <a:moveTo>
                    <a:pt x="2530" y="1"/>
                  </a:moveTo>
                  <a:cubicBezTo>
                    <a:pt x="2501" y="1"/>
                    <a:pt x="2479" y="3"/>
                    <a:pt x="2464" y="8"/>
                  </a:cubicBezTo>
                  <a:cubicBezTo>
                    <a:pt x="1973" y="144"/>
                    <a:pt x="1" y="1207"/>
                    <a:pt x="1" y="1207"/>
                  </a:cubicBezTo>
                  <a:cubicBezTo>
                    <a:pt x="1" y="1207"/>
                    <a:pt x="6486" y="2320"/>
                    <a:pt x="9649" y="2320"/>
                  </a:cubicBezTo>
                  <a:cubicBezTo>
                    <a:pt x="10319" y="2320"/>
                    <a:pt x="10839" y="2270"/>
                    <a:pt x="11118" y="2149"/>
                  </a:cubicBezTo>
                  <a:cubicBezTo>
                    <a:pt x="11118" y="2149"/>
                    <a:pt x="3449" y="1"/>
                    <a:pt x="2530" y="1"/>
                  </a:cubicBezTo>
                  <a:close/>
                </a:path>
              </a:pathLst>
            </a:custGeom>
            <a:solidFill>
              <a:srgbClr val="C96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32" name="Google Shape;6832;p60">
              <a:extLst>
                <a:ext uri="{FF2B5EF4-FFF2-40B4-BE49-F238E27FC236}">
                  <a16:creationId xmlns:a16="http://schemas.microsoft.com/office/drawing/2014/main" id="{04CED40E-E2A9-C5F0-E1E8-DB115AE85FC8}"/>
                </a:ext>
              </a:extLst>
            </p:cNvPr>
            <p:cNvSpPr/>
            <p:nvPr/>
          </p:nvSpPr>
          <p:spPr>
            <a:xfrm>
              <a:off x="2149402" y="3787918"/>
              <a:ext cx="285672" cy="30158"/>
            </a:xfrm>
            <a:custGeom>
              <a:avLst/>
              <a:gdLst/>
              <a:ahLst/>
              <a:cxnLst/>
              <a:rect l="l" t="t" r="r" b="b"/>
              <a:pathLst>
                <a:path w="11440" h="1260" extrusionOk="0">
                  <a:moveTo>
                    <a:pt x="193" y="1"/>
                  </a:moveTo>
                  <a:cubicBezTo>
                    <a:pt x="110" y="1"/>
                    <a:pt x="39" y="55"/>
                    <a:pt x="24" y="140"/>
                  </a:cubicBezTo>
                  <a:cubicBezTo>
                    <a:pt x="0" y="237"/>
                    <a:pt x="65" y="326"/>
                    <a:pt x="161" y="342"/>
                  </a:cubicBezTo>
                  <a:cubicBezTo>
                    <a:pt x="218" y="358"/>
                    <a:pt x="5362" y="1259"/>
                    <a:pt x="10289" y="1259"/>
                  </a:cubicBezTo>
                  <a:cubicBezTo>
                    <a:pt x="10619" y="1259"/>
                    <a:pt x="10941" y="1251"/>
                    <a:pt x="11271" y="1251"/>
                  </a:cubicBezTo>
                  <a:cubicBezTo>
                    <a:pt x="11359" y="1243"/>
                    <a:pt x="11440" y="1163"/>
                    <a:pt x="11440" y="1066"/>
                  </a:cubicBezTo>
                  <a:cubicBezTo>
                    <a:pt x="11440" y="974"/>
                    <a:pt x="11367" y="897"/>
                    <a:pt x="11269" y="897"/>
                  </a:cubicBezTo>
                  <a:cubicBezTo>
                    <a:pt x="11264" y="897"/>
                    <a:pt x="11259" y="897"/>
                    <a:pt x="11255" y="897"/>
                  </a:cubicBezTo>
                  <a:cubicBezTo>
                    <a:pt x="10916" y="907"/>
                    <a:pt x="10574" y="911"/>
                    <a:pt x="10231" y="911"/>
                  </a:cubicBezTo>
                  <a:cubicBezTo>
                    <a:pt x="5356" y="911"/>
                    <a:pt x="278" y="11"/>
                    <a:pt x="226" y="4"/>
                  </a:cubicBezTo>
                  <a:cubicBezTo>
                    <a:pt x="215" y="2"/>
                    <a:pt x="204" y="1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60">
              <a:extLst>
                <a:ext uri="{FF2B5EF4-FFF2-40B4-BE49-F238E27FC236}">
                  <a16:creationId xmlns:a16="http://schemas.microsoft.com/office/drawing/2014/main" id="{2E2E6140-198A-4897-82D9-DEE75E098D91}"/>
                </a:ext>
              </a:extLst>
            </p:cNvPr>
            <p:cNvSpPr/>
            <p:nvPr/>
          </p:nvSpPr>
          <p:spPr>
            <a:xfrm>
              <a:off x="2341437" y="3653001"/>
              <a:ext cx="93636" cy="160313"/>
            </a:xfrm>
            <a:custGeom>
              <a:avLst/>
              <a:gdLst/>
              <a:ahLst/>
              <a:cxnLst/>
              <a:rect l="l" t="t" r="r" b="b"/>
              <a:pathLst>
                <a:path w="3752" h="6415" extrusionOk="0">
                  <a:moveTo>
                    <a:pt x="201" y="0"/>
                  </a:moveTo>
                  <a:cubicBezTo>
                    <a:pt x="172" y="0"/>
                    <a:pt x="142" y="7"/>
                    <a:pt x="113" y="23"/>
                  </a:cubicBezTo>
                  <a:cubicBezTo>
                    <a:pt x="33" y="63"/>
                    <a:pt x="0" y="168"/>
                    <a:pt x="49" y="256"/>
                  </a:cubicBezTo>
                  <a:lnTo>
                    <a:pt x="3406" y="6326"/>
                  </a:lnTo>
                  <a:cubicBezTo>
                    <a:pt x="3430" y="6383"/>
                    <a:pt x="3494" y="6415"/>
                    <a:pt x="3551" y="6415"/>
                  </a:cubicBezTo>
                  <a:cubicBezTo>
                    <a:pt x="3583" y="6415"/>
                    <a:pt x="3615" y="6407"/>
                    <a:pt x="3639" y="6391"/>
                  </a:cubicBezTo>
                  <a:cubicBezTo>
                    <a:pt x="3720" y="6342"/>
                    <a:pt x="3752" y="6238"/>
                    <a:pt x="3704" y="6157"/>
                  </a:cubicBezTo>
                  <a:lnTo>
                    <a:pt x="355" y="87"/>
                  </a:lnTo>
                  <a:cubicBezTo>
                    <a:pt x="322" y="33"/>
                    <a:pt x="263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90" name="Google Shape;6834;p60">
              <a:extLst>
                <a:ext uri="{FF2B5EF4-FFF2-40B4-BE49-F238E27FC236}">
                  <a16:creationId xmlns:a16="http://schemas.microsoft.com/office/drawing/2014/main" id="{24D39770-A2C1-48BC-0BC4-99F60F54A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200" y="3727925"/>
              <a:ext cx="402150" cy="56175"/>
            </a:xfrm>
            <a:custGeom>
              <a:avLst/>
              <a:gdLst>
                <a:gd name="T0" fmla="*/ 588 w 16086"/>
                <a:gd name="T1" fmla="*/ 1 h 2247"/>
                <a:gd name="T2" fmla="*/ 1 w 16086"/>
                <a:gd name="T3" fmla="*/ 2247 h 2247"/>
                <a:gd name="T4" fmla="*/ 16085 w 16086"/>
                <a:gd name="T5" fmla="*/ 814 h 2247"/>
                <a:gd name="T6" fmla="*/ 588 w 16086"/>
                <a:gd name="T7" fmla="*/ 1 h 2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86" h="2247" extrusionOk="0">
                  <a:moveTo>
                    <a:pt x="588" y="1"/>
                  </a:moveTo>
                  <a:cubicBezTo>
                    <a:pt x="387" y="733"/>
                    <a:pt x="194" y="1482"/>
                    <a:pt x="1" y="2247"/>
                  </a:cubicBezTo>
                  <a:lnTo>
                    <a:pt x="16085" y="814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C96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91" name="Google Shape;6835;p60">
              <a:extLst>
                <a:ext uri="{FF2B5EF4-FFF2-40B4-BE49-F238E27FC236}">
                  <a16:creationId xmlns:a16="http://schemas.microsoft.com/office/drawing/2014/main" id="{5CA205ED-3BF6-B965-20AC-916F13B20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825" y="3019700"/>
              <a:ext cx="216175" cy="250400"/>
            </a:xfrm>
            <a:custGeom>
              <a:avLst/>
              <a:gdLst>
                <a:gd name="T0" fmla="*/ 3084 w 8647"/>
                <a:gd name="T1" fmla="*/ 1 h 10016"/>
                <a:gd name="T2" fmla="*/ 0 w 8647"/>
                <a:gd name="T3" fmla="*/ 2657 h 10016"/>
                <a:gd name="T4" fmla="*/ 8646 w 8647"/>
                <a:gd name="T5" fmla="*/ 10015 h 10016"/>
                <a:gd name="T6" fmla="*/ 3084 w 8647"/>
                <a:gd name="T7" fmla="*/ 1 h 10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47" h="10016" extrusionOk="0">
                  <a:moveTo>
                    <a:pt x="3084" y="1"/>
                  </a:moveTo>
                  <a:lnTo>
                    <a:pt x="0" y="2657"/>
                  </a:lnTo>
                  <a:lnTo>
                    <a:pt x="8646" y="10015"/>
                  </a:lnTo>
                  <a:cubicBezTo>
                    <a:pt x="7205" y="3229"/>
                    <a:pt x="3084" y="1"/>
                    <a:pt x="308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92" name="Google Shape;6836;p60">
              <a:extLst>
                <a:ext uri="{FF2B5EF4-FFF2-40B4-BE49-F238E27FC236}">
                  <a16:creationId xmlns:a16="http://schemas.microsoft.com/office/drawing/2014/main" id="{737CDD8A-9783-A569-DF03-86800DA8D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350" y="3009850"/>
              <a:ext cx="208325" cy="260250"/>
            </a:xfrm>
            <a:custGeom>
              <a:avLst/>
              <a:gdLst>
                <a:gd name="T0" fmla="*/ 5088 w 8333"/>
                <a:gd name="T1" fmla="*/ 0 h 10410"/>
                <a:gd name="T2" fmla="*/ 1 w 8333"/>
                <a:gd name="T3" fmla="*/ 10409 h 10410"/>
                <a:gd name="T4" fmla="*/ 8333 w 8333"/>
                <a:gd name="T5" fmla="*/ 3244 h 10410"/>
                <a:gd name="T6" fmla="*/ 5088 w 8333"/>
                <a:gd name="T7" fmla="*/ 0 h 10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33" h="10410" extrusionOk="0">
                  <a:moveTo>
                    <a:pt x="5088" y="0"/>
                  </a:moveTo>
                  <a:cubicBezTo>
                    <a:pt x="5088" y="0"/>
                    <a:pt x="89" y="4999"/>
                    <a:pt x="1" y="10409"/>
                  </a:cubicBezTo>
                  <a:lnTo>
                    <a:pt x="8333" y="3244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93" name="Google Shape;6837;p60">
              <a:extLst>
                <a:ext uri="{FF2B5EF4-FFF2-40B4-BE49-F238E27FC236}">
                  <a16:creationId xmlns:a16="http://schemas.microsoft.com/office/drawing/2014/main" id="{E840988D-B78A-0753-C99B-DA82AF5E4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350" y="3748650"/>
              <a:ext cx="356250" cy="12300"/>
            </a:xfrm>
            <a:custGeom>
              <a:avLst/>
              <a:gdLst>
                <a:gd name="T0" fmla="*/ 153 w 14250"/>
                <a:gd name="T1" fmla="*/ 1 h 492"/>
                <a:gd name="T2" fmla="*/ 0 w 14250"/>
                <a:gd name="T3" fmla="*/ 154 h 492"/>
                <a:gd name="T4" fmla="*/ 153 w 14250"/>
                <a:gd name="T5" fmla="*/ 307 h 492"/>
                <a:gd name="T6" fmla="*/ 14096 w 14250"/>
                <a:gd name="T7" fmla="*/ 492 h 492"/>
                <a:gd name="T8" fmla="*/ 14249 w 14250"/>
                <a:gd name="T9" fmla="*/ 339 h 492"/>
                <a:gd name="T10" fmla="*/ 14096 w 14250"/>
                <a:gd name="T11" fmla="*/ 186 h 492"/>
                <a:gd name="T12" fmla="*/ 153 w 14250"/>
                <a:gd name="T13" fmla="*/ 1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50" h="492" extrusionOk="0">
                  <a:moveTo>
                    <a:pt x="153" y="1"/>
                  </a:moveTo>
                  <a:cubicBezTo>
                    <a:pt x="73" y="1"/>
                    <a:pt x="0" y="65"/>
                    <a:pt x="0" y="154"/>
                  </a:cubicBezTo>
                  <a:cubicBezTo>
                    <a:pt x="0" y="234"/>
                    <a:pt x="64" y="307"/>
                    <a:pt x="153" y="307"/>
                  </a:cubicBezTo>
                  <a:lnTo>
                    <a:pt x="14096" y="492"/>
                  </a:lnTo>
                  <a:cubicBezTo>
                    <a:pt x="14185" y="492"/>
                    <a:pt x="14249" y="428"/>
                    <a:pt x="14249" y="339"/>
                  </a:cubicBezTo>
                  <a:cubicBezTo>
                    <a:pt x="14249" y="258"/>
                    <a:pt x="14185" y="186"/>
                    <a:pt x="14096" y="18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38" name="Google Shape;6838;p60">
              <a:extLst>
                <a:ext uri="{FF2B5EF4-FFF2-40B4-BE49-F238E27FC236}">
                  <a16:creationId xmlns:a16="http://schemas.microsoft.com/office/drawing/2014/main" id="{15D56BA8-EB58-F43D-D7A8-06FB7072FC2C}"/>
                </a:ext>
              </a:extLst>
            </p:cNvPr>
            <p:cNvSpPr/>
            <p:nvPr/>
          </p:nvSpPr>
          <p:spPr>
            <a:xfrm>
              <a:off x="1697089" y="3624431"/>
              <a:ext cx="377722" cy="123806"/>
            </a:xfrm>
            <a:custGeom>
              <a:avLst/>
              <a:gdLst/>
              <a:ahLst/>
              <a:cxnLst/>
              <a:rect l="l" t="t" r="r" b="b"/>
              <a:pathLst>
                <a:path w="15103" h="4942" extrusionOk="0">
                  <a:moveTo>
                    <a:pt x="1158" y="0"/>
                  </a:moveTo>
                  <a:cubicBezTo>
                    <a:pt x="1093" y="0"/>
                    <a:pt x="1035" y="45"/>
                    <a:pt x="1015" y="111"/>
                  </a:cubicBezTo>
                  <a:lnTo>
                    <a:pt x="8" y="4225"/>
                  </a:lnTo>
                  <a:cubicBezTo>
                    <a:pt x="0" y="4273"/>
                    <a:pt x="8" y="4314"/>
                    <a:pt x="33" y="4354"/>
                  </a:cubicBezTo>
                  <a:cubicBezTo>
                    <a:pt x="65" y="4394"/>
                    <a:pt x="105" y="4410"/>
                    <a:pt x="153" y="4410"/>
                  </a:cubicBezTo>
                  <a:lnTo>
                    <a:pt x="14934" y="4942"/>
                  </a:lnTo>
                  <a:lnTo>
                    <a:pt x="14942" y="4942"/>
                  </a:lnTo>
                  <a:cubicBezTo>
                    <a:pt x="15022" y="4942"/>
                    <a:pt x="15095" y="4877"/>
                    <a:pt x="15095" y="4797"/>
                  </a:cubicBezTo>
                  <a:cubicBezTo>
                    <a:pt x="15103" y="4708"/>
                    <a:pt x="15030" y="4636"/>
                    <a:pt x="14950" y="4636"/>
                  </a:cubicBezTo>
                  <a:lnTo>
                    <a:pt x="347" y="4112"/>
                  </a:lnTo>
                  <a:lnTo>
                    <a:pt x="1313" y="184"/>
                  </a:lnTo>
                  <a:cubicBezTo>
                    <a:pt x="1329" y="103"/>
                    <a:pt x="1280" y="23"/>
                    <a:pt x="1200" y="7"/>
                  </a:cubicBezTo>
                  <a:cubicBezTo>
                    <a:pt x="1186" y="2"/>
                    <a:pt x="117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95" name="Google Shape;6839;p60">
              <a:extLst>
                <a:ext uri="{FF2B5EF4-FFF2-40B4-BE49-F238E27FC236}">
                  <a16:creationId xmlns:a16="http://schemas.microsoft.com/office/drawing/2014/main" id="{85A0CEE7-3781-A820-B415-BF3E8DA75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075" y="4476000"/>
              <a:ext cx="1057025" cy="112525"/>
            </a:xfrm>
            <a:custGeom>
              <a:avLst/>
              <a:gdLst>
                <a:gd name="T0" fmla="*/ 0 w 42281"/>
                <a:gd name="T1" fmla="*/ 1 h 4501"/>
                <a:gd name="T2" fmla="*/ 0 w 42281"/>
                <a:gd name="T3" fmla="*/ 1 h 4501"/>
                <a:gd name="T4" fmla="*/ 137 w 42281"/>
                <a:gd name="T5" fmla="*/ 3817 h 4501"/>
                <a:gd name="T6" fmla="*/ 40493 w 42281"/>
                <a:gd name="T7" fmla="*/ 4501 h 4501"/>
                <a:gd name="T8" fmla="*/ 42281 w 42281"/>
                <a:gd name="T9" fmla="*/ 3905 h 4501"/>
                <a:gd name="T10" fmla="*/ 42136 w 42281"/>
                <a:gd name="T11" fmla="*/ 717 h 4501"/>
                <a:gd name="T12" fmla="*/ 0 w 42281"/>
                <a:gd name="T13" fmla="*/ 1 h 4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81" h="4501" extrusionOk="0">
                  <a:moveTo>
                    <a:pt x="0" y="1"/>
                  </a:moveTo>
                  <a:lnTo>
                    <a:pt x="0" y="1"/>
                  </a:lnTo>
                  <a:cubicBezTo>
                    <a:pt x="65" y="1812"/>
                    <a:pt x="113" y="3140"/>
                    <a:pt x="137" y="3817"/>
                  </a:cubicBezTo>
                  <a:lnTo>
                    <a:pt x="40493" y="4501"/>
                  </a:lnTo>
                  <a:cubicBezTo>
                    <a:pt x="41089" y="4316"/>
                    <a:pt x="41685" y="4114"/>
                    <a:pt x="42281" y="3905"/>
                  </a:cubicBezTo>
                  <a:lnTo>
                    <a:pt x="42136" y="7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96" name="Google Shape;6840;p60">
              <a:extLst>
                <a:ext uri="{FF2B5EF4-FFF2-40B4-BE49-F238E27FC236}">
                  <a16:creationId xmlns:a16="http://schemas.microsoft.com/office/drawing/2014/main" id="{61199D38-55D4-1F80-2490-731415CB0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500" y="2392375"/>
              <a:ext cx="364175" cy="267050"/>
            </a:xfrm>
            <a:custGeom>
              <a:avLst/>
              <a:gdLst>
                <a:gd name="T0" fmla="*/ 7246 w 14567"/>
                <a:gd name="T1" fmla="*/ 1 h 10682"/>
                <a:gd name="T2" fmla="*/ 33 w 14567"/>
                <a:gd name="T3" fmla="*/ 9283 h 10682"/>
                <a:gd name="T4" fmla="*/ 106 w 14567"/>
                <a:gd name="T5" fmla="*/ 10682 h 10682"/>
                <a:gd name="T6" fmla="*/ 7103 w 14567"/>
                <a:gd name="T7" fmla="*/ 8034 h 10682"/>
                <a:gd name="T8" fmla="*/ 7246 w 14567"/>
                <a:gd name="T9" fmla="*/ 8035 h 10682"/>
                <a:gd name="T10" fmla="*/ 14533 w 14567"/>
                <a:gd name="T11" fmla="*/ 10626 h 10682"/>
                <a:gd name="T12" fmla="*/ 14459 w 14567"/>
                <a:gd name="T13" fmla="*/ 9186 h 10682"/>
                <a:gd name="T14" fmla="*/ 7246 w 14567"/>
                <a:gd name="T15" fmla="*/ 1 h 10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67" h="10682" extrusionOk="0">
                  <a:moveTo>
                    <a:pt x="7246" y="1"/>
                  </a:moveTo>
                  <a:cubicBezTo>
                    <a:pt x="3261" y="1"/>
                    <a:pt x="33" y="2987"/>
                    <a:pt x="33" y="9283"/>
                  </a:cubicBezTo>
                  <a:cubicBezTo>
                    <a:pt x="33" y="10309"/>
                    <a:pt x="1" y="10682"/>
                    <a:pt x="106" y="10682"/>
                  </a:cubicBezTo>
                  <a:cubicBezTo>
                    <a:pt x="386" y="10682"/>
                    <a:pt x="1645" y="8034"/>
                    <a:pt x="7103" y="8034"/>
                  </a:cubicBezTo>
                  <a:cubicBezTo>
                    <a:pt x="7150" y="8034"/>
                    <a:pt x="7198" y="8035"/>
                    <a:pt x="7246" y="8035"/>
                  </a:cubicBezTo>
                  <a:cubicBezTo>
                    <a:pt x="13429" y="8087"/>
                    <a:pt x="14447" y="10626"/>
                    <a:pt x="14533" y="10626"/>
                  </a:cubicBezTo>
                  <a:cubicBezTo>
                    <a:pt x="14566" y="10626"/>
                    <a:pt x="14459" y="10244"/>
                    <a:pt x="14459" y="9186"/>
                  </a:cubicBezTo>
                  <a:cubicBezTo>
                    <a:pt x="14459" y="3422"/>
                    <a:pt x="11231" y="1"/>
                    <a:pt x="7246" y="1"/>
                  </a:cubicBezTo>
                  <a:close/>
                </a:path>
              </a:pathLst>
            </a:custGeom>
            <a:solidFill>
              <a:srgbClr val="FEE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97" name="Google Shape;6841;p60">
              <a:extLst>
                <a:ext uri="{FF2B5EF4-FFF2-40B4-BE49-F238E27FC236}">
                  <a16:creationId xmlns:a16="http://schemas.microsoft.com/office/drawing/2014/main" id="{21C6AF4A-3CFB-4FCD-1A0D-910F8BF1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175" y="2361375"/>
              <a:ext cx="88975" cy="102875"/>
            </a:xfrm>
            <a:custGeom>
              <a:avLst/>
              <a:gdLst>
                <a:gd name="T0" fmla="*/ 1 w 3559"/>
                <a:gd name="T1" fmla="*/ 1 h 4115"/>
                <a:gd name="T2" fmla="*/ 1 w 3559"/>
                <a:gd name="T3" fmla="*/ 4115 h 4115"/>
                <a:gd name="T4" fmla="*/ 3559 w 3559"/>
                <a:gd name="T5" fmla="*/ 4115 h 4115"/>
                <a:gd name="T6" fmla="*/ 3559 w 3559"/>
                <a:gd name="T7" fmla="*/ 1 h 4115"/>
                <a:gd name="T8" fmla="*/ 1 w 3559"/>
                <a:gd name="T9" fmla="*/ 1 h 4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9" h="4115" extrusionOk="0">
                  <a:moveTo>
                    <a:pt x="1" y="1"/>
                  </a:moveTo>
                  <a:lnTo>
                    <a:pt x="1" y="4115"/>
                  </a:lnTo>
                  <a:lnTo>
                    <a:pt x="3559" y="4115"/>
                  </a:lnTo>
                  <a:lnTo>
                    <a:pt x="355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E7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98" name="Google Shape;6842;p60">
              <a:extLst>
                <a:ext uri="{FF2B5EF4-FFF2-40B4-BE49-F238E27FC236}">
                  <a16:creationId xmlns:a16="http://schemas.microsoft.com/office/drawing/2014/main" id="{655E466D-362C-A9C1-2111-32B0473E5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125" y="2399425"/>
              <a:ext cx="19550" cy="64825"/>
            </a:xfrm>
            <a:custGeom>
              <a:avLst/>
              <a:gdLst>
                <a:gd name="T0" fmla="*/ 57 w 782"/>
                <a:gd name="T1" fmla="*/ 0 h 2593"/>
                <a:gd name="T2" fmla="*/ 1 w 782"/>
                <a:gd name="T3" fmla="*/ 2593 h 2593"/>
                <a:gd name="T4" fmla="*/ 782 w 782"/>
                <a:gd name="T5" fmla="*/ 258 h 2593"/>
                <a:gd name="T6" fmla="*/ 57 w 782"/>
                <a:gd name="T7" fmla="*/ 0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2" h="2593" extrusionOk="0">
                  <a:moveTo>
                    <a:pt x="57" y="0"/>
                  </a:moveTo>
                  <a:lnTo>
                    <a:pt x="1" y="2593"/>
                  </a:lnTo>
                  <a:lnTo>
                    <a:pt x="782" y="258"/>
                  </a:lnTo>
                  <a:cubicBezTo>
                    <a:pt x="540" y="153"/>
                    <a:pt x="299" y="73"/>
                    <a:pt x="57" y="0"/>
                  </a:cubicBezTo>
                  <a:close/>
                </a:path>
              </a:pathLst>
            </a:custGeom>
            <a:solidFill>
              <a:srgbClr val="EBD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1999" name="Google Shape;6843;p60">
              <a:extLst>
                <a:ext uri="{FF2B5EF4-FFF2-40B4-BE49-F238E27FC236}">
                  <a16:creationId xmlns:a16="http://schemas.microsoft.com/office/drawing/2014/main" id="{81551207-97FF-917C-2859-83EEE5226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500" y="2563850"/>
              <a:ext cx="139900" cy="60600"/>
            </a:xfrm>
            <a:custGeom>
              <a:avLst/>
              <a:gdLst>
                <a:gd name="T0" fmla="*/ 5574 w 5596"/>
                <a:gd name="T1" fmla="*/ 0 h 2424"/>
                <a:gd name="T2" fmla="*/ 1 w 5596"/>
                <a:gd name="T3" fmla="*/ 1369 h 2424"/>
                <a:gd name="T4" fmla="*/ 73 w 5596"/>
                <a:gd name="T5" fmla="*/ 2424 h 2424"/>
                <a:gd name="T6" fmla="*/ 5596 w 5596"/>
                <a:gd name="T7" fmla="*/ 1 h 2424"/>
                <a:gd name="T8" fmla="*/ 5574 w 5596"/>
                <a:gd name="T9" fmla="*/ 0 h 2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6" h="2424" extrusionOk="0">
                  <a:moveTo>
                    <a:pt x="5574" y="0"/>
                  </a:moveTo>
                  <a:cubicBezTo>
                    <a:pt x="5317" y="0"/>
                    <a:pt x="2864" y="36"/>
                    <a:pt x="1" y="1369"/>
                  </a:cubicBezTo>
                  <a:lnTo>
                    <a:pt x="73" y="2424"/>
                  </a:lnTo>
                  <a:cubicBezTo>
                    <a:pt x="73" y="2424"/>
                    <a:pt x="2343" y="282"/>
                    <a:pt x="5596" y="1"/>
                  </a:cubicBezTo>
                  <a:cubicBezTo>
                    <a:pt x="5596" y="1"/>
                    <a:pt x="5588" y="0"/>
                    <a:pt x="5574" y="0"/>
                  </a:cubicBezTo>
                  <a:close/>
                </a:path>
              </a:pathLst>
            </a:custGeom>
            <a:solidFill>
              <a:srgbClr val="EBD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00" name="Google Shape;6844;p60">
              <a:extLst>
                <a:ext uri="{FF2B5EF4-FFF2-40B4-BE49-F238E27FC236}">
                  <a16:creationId xmlns:a16="http://schemas.microsoft.com/office/drawing/2014/main" id="{715CAD10-64B5-F388-9BB1-E7A4D5926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900" y="2563850"/>
              <a:ext cx="139700" cy="60600"/>
            </a:xfrm>
            <a:custGeom>
              <a:avLst/>
              <a:gdLst>
                <a:gd name="T0" fmla="*/ 23 w 5588"/>
                <a:gd name="T1" fmla="*/ 0 h 2424"/>
                <a:gd name="T2" fmla="*/ 1 w 5588"/>
                <a:gd name="T3" fmla="*/ 1 h 2424"/>
                <a:gd name="T4" fmla="*/ 5515 w 5588"/>
                <a:gd name="T5" fmla="*/ 2424 h 2424"/>
                <a:gd name="T6" fmla="*/ 5588 w 5588"/>
                <a:gd name="T7" fmla="*/ 1369 h 2424"/>
                <a:gd name="T8" fmla="*/ 23 w 5588"/>
                <a:gd name="T9" fmla="*/ 0 h 2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8" h="2424" extrusionOk="0">
                  <a:moveTo>
                    <a:pt x="23" y="0"/>
                  </a:moveTo>
                  <a:cubicBezTo>
                    <a:pt x="8" y="0"/>
                    <a:pt x="1" y="1"/>
                    <a:pt x="1" y="1"/>
                  </a:cubicBezTo>
                  <a:cubicBezTo>
                    <a:pt x="3245" y="282"/>
                    <a:pt x="5515" y="2424"/>
                    <a:pt x="5515" y="2424"/>
                  </a:cubicBezTo>
                  <a:lnTo>
                    <a:pt x="5588" y="1369"/>
                  </a:lnTo>
                  <a:cubicBezTo>
                    <a:pt x="2724" y="36"/>
                    <a:pt x="279" y="0"/>
                    <a:pt x="23" y="0"/>
                  </a:cubicBezTo>
                  <a:close/>
                </a:path>
              </a:pathLst>
            </a:custGeom>
            <a:solidFill>
              <a:srgbClr val="EBD5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45" name="Google Shape;6845;p60">
              <a:extLst>
                <a:ext uri="{FF2B5EF4-FFF2-40B4-BE49-F238E27FC236}">
                  <a16:creationId xmlns:a16="http://schemas.microsoft.com/office/drawing/2014/main" id="{2CA3B7F1-3181-D071-BEE4-E09D7F8CF740}"/>
                </a:ext>
              </a:extLst>
            </p:cNvPr>
            <p:cNvSpPr/>
            <p:nvPr/>
          </p:nvSpPr>
          <p:spPr>
            <a:xfrm>
              <a:off x="2774706" y="3049843"/>
              <a:ext cx="153946" cy="593635"/>
            </a:xfrm>
            <a:custGeom>
              <a:avLst/>
              <a:gdLst/>
              <a:ahLst/>
              <a:cxnLst/>
              <a:rect l="l" t="t" r="r" b="b"/>
              <a:pathLst>
                <a:path w="6152" h="23715" extrusionOk="0">
                  <a:moveTo>
                    <a:pt x="5956" y="1"/>
                  </a:moveTo>
                  <a:cubicBezTo>
                    <a:pt x="5881" y="1"/>
                    <a:pt x="5809" y="52"/>
                    <a:pt x="5789" y="127"/>
                  </a:cubicBezTo>
                  <a:lnTo>
                    <a:pt x="25" y="23505"/>
                  </a:lnTo>
                  <a:cubicBezTo>
                    <a:pt x="1" y="23594"/>
                    <a:pt x="57" y="23690"/>
                    <a:pt x="146" y="23715"/>
                  </a:cubicBezTo>
                  <a:lnTo>
                    <a:pt x="186" y="23715"/>
                  </a:lnTo>
                  <a:cubicBezTo>
                    <a:pt x="266" y="23715"/>
                    <a:pt x="339" y="23658"/>
                    <a:pt x="355" y="23586"/>
                  </a:cubicBezTo>
                  <a:lnTo>
                    <a:pt x="6127" y="216"/>
                  </a:lnTo>
                  <a:cubicBezTo>
                    <a:pt x="6151" y="119"/>
                    <a:pt x="6095" y="22"/>
                    <a:pt x="5998" y="6"/>
                  </a:cubicBezTo>
                  <a:cubicBezTo>
                    <a:pt x="5984" y="3"/>
                    <a:pt x="5970" y="1"/>
                    <a:pt x="59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p60">
              <a:extLst>
                <a:ext uri="{FF2B5EF4-FFF2-40B4-BE49-F238E27FC236}">
                  <a16:creationId xmlns:a16="http://schemas.microsoft.com/office/drawing/2014/main" id="{42A233CA-7F26-8BD1-9F60-F46DBEEDA760}"/>
                </a:ext>
              </a:extLst>
            </p:cNvPr>
            <p:cNvSpPr/>
            <p:nvPr/>
          </p:nvSpPr>
          <p:spPr>
            <a:xfrm>
              <a:off x="2081158" y="4443456"/>
              <a:ext cx="1022070" cy="30157"/>
            </a:xfrm>
            <a:custGeom>
              <a:avLst/>
              <a:gdLst/>
              <a:ahLst/>
              <a:cxnLst/>
              <a:rect l="l" t="t" r="r" b="b"/>
              <a:pathLst>
                <a:path w="40896" h="1217" extrusionOk="0">
                  <a:moveTo>
                    <a:pt x="171" y="0"/>
                  </a:moveTo>
                  <a:cubicBezTo>
                    <a:pt x="74" y="0"/>
                    <a:pt x="1" y="78"/>
                    <a:pt x="8" y="170"/>
                  </a:cubicBezTo>
                  <a:cubicBezTo>
                    <a:pt x="0" y="266"/>
                    <a:pt x="81" y="347"/>
                    <a:pt x="177" y="347"/>
                  </a:cubicBezTo>
                  <a:lnTo>
                    <a:pt x="40711" y="1216"/>
                  </a:lnTo>
                  <a:cubicBezTo>
                    <a:pt x="40807" y="1216"/>
                    <a:pt x="40888" y="1144"/>
                    <a:pt x="40888" y="1047"/>
                  </a:cubicBezTo>
                  <a:cubicBezTo>
                    <a:pt x="40896" y="951"/>
                    <a:pt x="40815" y="870"/>
                    <a:pt x="40719" y="870"/>
                  </a:cubicBezTo>
                  <a:lnTo>
                    <a:pt x="185" y="1"/>
                  </a:lnTo>
                  <a:cubicBezTo>
                    <a:pt x="181" y="0"/>
                    <a:pt x="176" y="0"/>
                    <a:pt x="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p60">
              <a:extLst>
                <a:ext uri="{FF2B5EF4-FFF2-40B4-BE49-F238E27FC236}">
                  <a16:creationId xmlns:a16="http://schemas.microsoft.com/office/drawing/2014/main" id="{3FA6EEDF-8C6D-C1DF-D7F9-F508ED9577C5}"/>
                </a:ext>
              </a:extLst>
            </p:cNvPr>
            <p:cNvSpPr/>
            <p:nvPr/>
          </p:nvSpPr>
          <p:spPr>
            <a:xfrm>
              <a:off x="2247800" y="3021273"/>
              <a:ext cx="115856" cy="614268"/>
            </a:xfrm>
            <a:custGeom>
              <a:avLst/>
              <a:gdLst/>
              <a:ahLst/>
              <a:cxnLst/>
              <a:rect l="l" t="t" r="r" b="b"/>
              <a:pathLst>
                <a:path w="4605" h="24581" extrusionOk="0">
                  <a:moveTo>
                    <a:pt x="189" y="1"/>
                  </a:moveTo>
                  <a:cubicBezTo>
                    <a:pt x="179" y="1"/>
                    <a:pt x="170" y="1"/>
                    <a:pt x="161" y="3"/>
                  </a:cubicBezTo>
                  <a:cubicBezTo>
                    <a:pt x="64" y="19"/>
                    <a:pt x="0" y="108"/>
                    <a:pt x="16" y="204"/>
                  </a:cubicBezTo>
                  <a:lnTo>
                    <a:pt x="4251" y="24444"/>
                  </a:lnTo>
                  <a:cubicBezTo>
                    <a:pt x="4259" y="24524"/>
                    <a:pt x="4331" y="24581"/>
                    <a:pt x="4420" y="24581"/>
                  </a:cubicBezTo>
                  <a:lnTo>
                    <a:pt x="4452" y="24581"/>
                  </a:lnTo>
                  <a:cubicBezTo>
                    <a:pt x="4540" y="24565"/>
                    <a:pt x="4605" y="24476"/>
                    <a:pt x="4589" y="24379"/>
                  </a:cubicBezTo>
                  <a:lnTo>
                    <a:pt x="362" y="140"/>
                  </a:lnTo>
                  <a:cubicBezTo>
                    <a:pt x="341" y="61"/>
                    <a:pt x="267" y="1"/>
                    <a:pt x="1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04" name="Google Shape;6848;p60">
              <a:extLst>
                <a:ext uri="{FF2B5EF4-FFF2-40B4-BE49-F238E27FC236}">
                  <a16:creationId xmlns:a16="http://schemas.microsoft.com/office/drawing/2014/main" id="{CA9CB898-4A6B-06FB-4851-ACF4981D2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125" y="2885875"/>
              <a:ext cx="232875" cy="98275"/>
            </a:xfrm>
            <a:custGeom>
              <a:avLst/>
              <a:gdLst>
                <a:gd name="T0" fmla="*/ 9290 w 9315"/>
                <a:gd name="T1" fmla="*/ 0 h 3931"/>
                <a:gd name="T2" fmla="*/ 298 w 9315"/>
                <a:gd name="T3" fmla="*/ 97 h 3931"/>
                <a:gd name="T4" fmla="*/ 934 w 9315"/>
                <a:gd name="T5" fmla="*/ 3574 h 3931"/>
                <a:gd name="T6" fmla="*/ 5413 w 9315"/>
                <a:gd name="T7" fmla="*/ 3931 h 3931"/>
                <a:gd name="T8" fmla="*/ 8888 w 9315"/>
                <a:gd name="T9" fmla="*/ 3212 h 3931"/>
                <a:gd name="T10" fmla="*/ 9290 w 9315"/>
                <a:gd name="T11" fmla="*/ 0 h 3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15" h="3931" extrusionOk="0">
                  <a:moveTo>
                    <a:pt x="9290" y="0"/>
                  </a:moveTo>
                  <a:lnTo>
                    <a:pt x="298" y="97"/>
                  </a:lnTo>
                  <a:cubicBezTo>
                    <a:pt x="0" y="1481"/>
                    <a:pt x="934" y="3574"/>
                    <a:pt x="934" y="3574"/>
                  </a:cubicBezTo>
                  <a:cubicBezTo>
                    <a:pt x="934" y="3574"/>
                    <a:pt x="3241" y="3931"/>
                    <a:pt x="5413" y="3931"/>
                  </a:cubicBezTo>
                  <a:cubicBezTo>
                    <a:pt x="6890" y="3931"/>
                    <a:pt x="8304" y="3766"/>
                    <a:pt x="8888" y="3212"/>
                  </a:cubicBezTo>
                  <a:cubicBezTo>
                    <a:pt x="9314" y="2818"/>
                    <a:pt x="9290" y="0"/>
                    <a:pt x="9290" y="0"/>
                  </a:cubicBezTo>
                  <a:close/>
                </a:path>
              </a:pathLst>
            </a:custGeom>
            <a:solidFill>
              <a:srgbClr val="C4C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05" name="Google Shape;6849;p60">
              <a:extLst>
                <a:ext uri="{FF2B5EF4-FFF2-40B4-BE49-F238E27FC236}">
                  <a16:creationId xmlns:a16="http://schemas.microsoft.com/office/drawing/2014/main" id="{73FF25FC-BF26-4018-4D7D-4F7AF77FE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025" y="4602400"/>
              <a:ext cx="1161075" cy="783925"/>
            </a:xfrm>
            <a:custGeom>
              <a:avLst/>
              <a:gdLst>
                <a:gd name="T0" fmla="*/ 3019 w 46443"/>
                <a:gd name="T1" fmla="*/ 0 h 31357"/>
                <a:gd name="T2" fmla="*/ 1 w 46443"/>
                <a:gd name="T3" fmla="*/ 31356 h 31357"/>
                <a:gd name="T4" fmla="*/ 21559 w 46443"/>
                <a:gd name="T5" fmla="*/ 31356 h 31357"/>
                <a:gd name="T6" fmla="*/ 21962 w 46443"/>
                <a:gd name="T7" fmla="*/ 25874 h 31357"/>
                <a:gd name="T8" fmla="*/ 22187 w 46443"/>
                <a:gd name="T9" fmla="*/ 25439 h 31357"/>
                <a:gd name="T10" fmla="*/ 22421 w 46443"/>
                <a:gd name="T11" fmla="*/ 25874 h 31357"/>
                <a:gd name="T12" fmla="*/ 23000 w 46443"/>
                <a:gd name="T13" fmla="*/ 31356 h 31357"/>
                <a:gd name="T14" fmla="*/ 46443 w 46443"/>
                <a:gd name="T15" fmla="*/ 31356 h 31357"/>
                <a:gd name="T16" fmla="*/ 43424 w 46443"/>
                <a:gd name="T17" fmla="*/ 0 h 31357"/>
                <a:gd name="T18" fmla="*/ 23218 w 46443"/>
                <a:gd name="T19" fmla="*/ 81 h 31357"/>
                <a:gd name="T20" fmla="*/ 3019 w 46443"/>
                <a:gd name="T21" fmla="*/ 0 h 3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443" h="31357" extrusionOk="0">
                  <a:moveTo>
                    <a:pt x="3019" y="0"/>
                  </a:moveTo>
                  <a:cubicBezTo>
                    <a:pt x="1562" y="11070"/>
                    <a:pt x="604" y="21567"/>
                    <a:pt x="1" y="31356"/>
                  </a:cubicBezTo>
                  <a:lnTo>
                    <a:pt x="21559" y="31356"/>
                  </a:lnTo>
                  <a:cubicBezTo>
                    <a:pt x="21688" y="29312"/>
                    <a:pt x="21825" y="27444"/>
                    <a:pt x="21962" y="25874"/>
                  </a:cubicBezTo>
                  <a:cubicBezTo>
                    <a:pt x="21970" y="25705"/>
                    <a:pt x="22058" y="25544"/>
                    <a:pt x="22187" y="25439"/>
                  </a:cubicBezTo>
                  <a:cubicBezTo>
                    <a:pt x="22324" y="25544"/>
                    <a:pt x="22405" y="25705"/>
                    <a:pt x="22421" y="25874"/>
                  </a:cubicBezTo>
                  <a:cubicBezTo>
                    <a:pt x="22558" y="27444"/>
                    <a:pt x="22759" y="29312"/>
                    <a:pt x="23000" y="31356"/>
                  </a:cubicBezTo>
                  <a:lnTo>
                    <a:pt x="46443" y="31356"/>
                  </a:lnTo>
                  <a:cubicBezTo>
                    <a:pt x="45839" y="21567"/>
                    <a:pt x="44873" y="11070"/>
                    <a:pt x="43424" y="0"/>
                  </a:cubicBezTo>
                  <a:lnTo>
                    <a:pt x="23218" y="81"/>
                  </a:lnTo>
                  <a:lnTo>
                    <a:pt x="301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06" name="Google Shape;6850;p60">
              <a:extLst>
                <a:ext uri="{FF2B5EF4-FFF2-40B4-BE49-F238E27FC236}">
                  <a16:creationId xmlns:a16="http://schemas.microsoft.com/office/drawing/2014/main" id="{A2B924F5-1A7E-125E-8550-89FE6BF1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650" y="3112900"/>
              <a:ext cx="1081375" cy="1576800"/>
            </a:xfrm>
            <a:custGeom>
              <a:avLst/>
              <a:gdLst>
                <a:gd name="T0" fmla="*/ 27315 w 43255"/>
                <a:gd name="T1" fmla="*/ 0 h 63072"/>
                <a:gd name="T2" fmla="*/ 7761 w 43255"/>
                <a:gd name="T3" fmla="*/ 1063 h 63072"/>
                <a:gd name="T4" fmla="*/ 387 w 43255"/>
                <a:gd name="T5" fmla="*/ 7519 h 63072"/>
                <a:gd name="T6" fmla="*/ 2842 w 43255"/>
                <a:gd name="T7" fmla="*/ 60828 h 63072"/>
                <a:gd name="T8" fmla="*/ 22571 w 43255"/>
                <a:gd name="T9" fmla="*/ 63071 h 63072"/>
                <a:gd name="T10" fmla="*/ 43255 w 43255"/>
                <a:gd name="T11" fmla="*/ 59741 h 63072"/>
                <a:gd name="T12" fmla="*/ 40163 w 43255"/>
                <a:gd name="T13" fmla="*/ 10151 h 63072"/>
                <a:gd name="T14" fmla="*/ 30455 w 43255"/>
                <a:gd name="T15" fmla="*/ 113 h 63072"/>
                <a:gd name="T16" fmla="*/ 30285 w 43255"/>
                <a:gd name="T17" fmla="*/ 96 h 63072"/>
                <a:gd name="T18" fmla="*/ 27315 w 43255"/>
                <a:gd name="T19" fmla="*/ 0 h 6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55" h="63072" extrusionOk="0">
                  <a:moveTo>
                    <a:pt x="27315" y="0"/>
                  </a:moveTo>
                  <a:cubicBezTo>
                    <a:pt x="20251" y="0"/>
                    <a:pt x="7761" y="1063"/>
                    <a:pt x="7761" y="1063"/>
                  </a:cubicBezTo>
                  <a:cubicBezTo>
                    <a:pt x="7761" y="1063"/>
                    <a:pt x="1095" y="2656"/>
                    <a:pt x="387" y="7519"/>
                  </a:cubicBezTo>
                  <a:cubicBezTo>
                    <a:pt x="0" y="10167"/>
                    <a:pt x="2842" y="60828"/>
                    <a:pt x="2842" y="60828"/>
                  </a:cubicBezTo>
                  <a:cubicBezTo>
                    <a:pt x="2842" y="60828"/>
                    <a:pt x="11573" y="63071"/>
                    <a:pt x="22571" y="63071"/>
                  </a:cubicBezTo>
                  <a:cubicBezTo>
                    <a:pt x="29117" y="63071"/>
                    <a:pt x="36466" y="62277"/>
                    <a:pt x="43255" y="59741"/>
                  </a:cubicBezTo>
                  <a:lnTo>
                    <a:pt x="40163" y="10151"/>
                  </a:lnTo>
                  <a:cubicBezTo>
                    <a:pt x="39833" y="4870"/>
                    <a:pt x="35719" y="579"/>
                    <a:pt x="30455" y="113"/>
                  </a:cubicBezTo>
                  <a:lnTo>
                    <a:pt x="30285" y="96"/>
                  </a:lnTo>
                  <a:cubicBezTo>
                    <a:pt x="29496" y="29"/>
                    <a:pt x="28479" y="0"/>
                    <a:pt x="2731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51" name="Google Shape;6851;p60">
              <a:extLst>
                <a:ext uri="{FF2B5EF4-FFF2-40B4-BE49-F238E27FC236}">
                  <a16:creationId xmlns:a16="http://schemas.microsoft.com/office/drawing/2014/main" id="{F09B26FD-510D-2AA1-D2E3-869D9E45C176}"/>
                </a:ext>
              </a:extLst>
            </p:cNvPr>
            <p:cNvSpPr/>
            <p:nvPr/>
          </p:nvSpPr>
          <p:spPr>
            <a:xfrm>
              <a:off x="3657114" y="3535544"/>
              <a:ext cx="69831" cy="69839"/>
            </a:xfrm>
            <a:custGeom>
              <a:avLst/>
              <a:gdLst/>
              <a:ahLst/>
              <a:cxnLst/>
              <a:rect l="l" t="t" r="r" b="b"/>
              <a:pathLst>
                <a:path w="2794" h="2794" extrusionOk="0">
                  <a:moveTo>
                    <a:pt x="1393" y="0"/>
                  </a:moveTo>
                  <a:cubicBezTo>
                    <a:pt x="620" y="0"/>
                    <a:pt x="0" y="620"/>
                    <a:pt x="0" y="1393"/>
                  </a:cubicBezTo>
                  <a:cubicBezTo>
                    <a:pt x="0" y="2166"/>
                    <a:pt x="620" y="2794"/>
                    <a:pt x="1393" y="2794"/>
                  </a:cubicBezTo>
                  <a:cubicBezTo>
                    <a:pt x="2166" y="2794"/>
                    <a:pt x="2794" y="2166"/>
                    <a:pt x="2794" y="1393"/>
                  </a:cubicBezTo>
                  <a:cubicBezTo>
                    <a:pt x="2794" y="620"/>
                    <a:pt x="2166" y="0"/>
                    <a:pt x="13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2" name="Google Shape;6852;p60">
              <a:extLst>
                <a:ext uri="{FF2B5EF4-FFF2-40B4-BE49-F238E27FC236}">
                  <a16:creationId xmlns:a16="http://schemas.microsoft.com/office/drawing/2014/main" id="{5F97F142-C0A0-7E66-FC77-6287E02D70CA}"/>
                </a:ext>
              </a:extLst>
            </p:cNvPr>
            <p:cNvSpPr/>
            <p:nvPr/>
          </p:nvSpPr>
          <p:spPr>
            <a:xfrm>
              <a:off x="3985637" y="3535544"/>
              <a:ext cx="69831" cy="69839"/>
            </a:xfrm>
            <a:custGeom>
              <a:avLst/>
              <a:gdLst/>
              <a:ahLst/>
              <a:cxnLst/>
              <a:rect l="l" t="t" r="r" b="b"/>
              <a:pathLst>
                <a:path w="2802" h="2794" extrusionOk="0">
                  <a:moveTo>
                    <a:pt x="1401" y="0"/>
                  </a:moveTo>
                  <a:cubicBezTo>
                    <a:pt x="628" y="0"/>
                    <a:pt x="0" y="620"/>
                    <a:pt x="0" y="1393"/>
                  </a:cubicBezTo>
                  <a:cubicBezTo>
                    <a:pt x="0" y="2166"/>
                    <a:pt x="628" y="2794"/>
                    <a:pt x="1401" y="2794"/>
                  </a:cubicBezTo>
                  <a:cubicBezTo>
                    <a:pt x="2174" y="2794"/>
                    <a:pt x="2802" y="2166"/>
                    <a:pt x="2802" y="1393"/>
                  </a:cubicBezTo>
                  <a:cubicBezTo>
                    <a:pt x="2802" y="620"/>
                    <a:pt x="2174" y="0"/>
                    <a:pt x="1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09" name="Google Shape;6853;p60">
              <a:extLst>
                <a:ext uri="{FF2B5EF4-FFF2-40B4-BE49-F238E27FC236}">
                  <a16:creationId xmlns:a16="http://schemas.microsoft.com/office/drawing/2014/main" id="{AC81A4A5-69F7-EC6B-4816-9FC730C7C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725" y="3770600"/>
              <a:ext cx="69850" cy="70050"/>
            </a:xfrm>
            <a:custGeom>
              <a:avLst/>
              <a:gdLst>
                <a:gd name="T0" fmla="*/ 1393 w 2794"/>
                <a:gd name="T1" fmla="*/ 0 h 2802"/>
                <a:gd name="T2" fmla="*/ 0 w 2794"/>
                <a:gd name="T3" fmla="*/ 1401 h 2802"/>
                <a:gd name="T4" fmla="*/ 1393 w 2794"/>
                <a:gd name="T5" fmla="*/ 2802 h 2802"/>
                <a:gd name="T6" fmla="*/ 2794 w 2794"/>
                <a:gd name="T7" fmla="*/ 1401 h 2802"/>
                <a:gd name="T8" fmla="*/ 1393 w 2794"/>
                <a:gd name="T9" fmla="*/ 0 h 2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4" h="2802" extrusionOk="0">
                  <a:moveTo>
                    <a:pt x="1393" y="0"/>
                  </a:moveTo>
                  <a:cubicBezTo>
                    <a:pt x="620" y="0"/>
                    <a:pt x="0" y="628"/>
                    <a:pt x="0" y="1401"/>
                  </a:cubicBezTo>
                  <a:cubicBezTo>
                    <a:pt x="0" y="2174"/>
                    <a:pt x="620" y="2802"/>
                    <a:pt x="1393" y="2802"/>
                  </a:cubicBezTo>
                  <a:cubicBezTo>
                    <a:pt x="2166" y="2802"/>
                    <a:pt x="2794" y="2174"/>
                    <a:pt x="2794" y="1401"/>
                  </a:cubicBezTo>
                  <a:cubicBezTo>
                    <a:pt x="2794" y="628"/>
                    <a:pt x="2166" y="0"/>
                    <a:pt x="1393" y="0"/>
                  </a:cubicBezTo>
                  <a:close/>
                </a:path>
              </a:pathLst>
            </a:custGeom>
            <a:solidFill>
              <a:srgbClr val="B6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10" name="Google Shape;6854;p60">
              <a:extLst>
                <a:ext uri="{FF2B5EF4-FFF2-40B4-BE49-F238E27FC236}">
                  <a16:creationId xmlns:a16="http://schemas.microsoft.com/office/drawing/2014/main" id="{8DC1EAE4-BC0D-8221-BBB8-2FB0A0361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175" y="3770600"/>
              <a:ext cx="70050" cy="70050"/>
            </a:xfrm>
            <a:custGeom>
              <a:avLst/>
              <a:gdLst>
                <a:gd name="T0" fmla="*/ 1401 w 2802"/>
                <a:gd name="T1" fmla="*/ 0 h 2802"/>
                <a:gd name="T2" fmla="*/ 0 w 2802"/>
                <a:gd name="T3" fmla="*/ 1401 h 2802"/>
                <a:gd name="T4" fmla="*/ 1401 w 2802"/>
                <a:gd name="T5" fmla="*/ 2802 h 2802"/>
                <a:gd name="T6" fmla="*/ 2802 w 2802"/>
                <a:gd name="T7" fmla="*/ 1401 h 2802"/>
                <a:gd name="T8" fmla="*/ 1401 w 2802"/>
                <a:gd name="T9" fmla="*/ 0 h 2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2" h="2802" extrusionOk="0">
                  <a:moveTo>
                    <a:pt x="1401" y="0"/>
                  </a:moveTo>
                  <a:cubicBezTo>
                    <a:pt x="628" y="0"/>
                    <a:pt x="0" y="628"/>
                    <a:pt x="0" y="1401"/>
                  </a:cubicBezTo>
                  <a:cubicBezTo>
                    <a:pt x="0" y="2174"/>
                    <a:pt x="628" y="2802"/>
                    <a:pt x="1401" y="2802"/>
                  </a:cubicBezTo>
                  <a:cubicBezTo>
                    <a:pt x="2174" y="2802"/>
                    <a:pt x="2802" y="2174"/>
                    <a:pt x="2802" y="1401"/>
                  </a:cubicBezTo>
                  <a:cubicBezTo>
                    <a:pt x="2802" y="628"/>
                    <a:pt x="2174" y="0"/>
                    <a:pt x="1401" y="0"/>
                  </a:cubicBezTo>
                  <a:close/>
                </a:path>
              </a:pathLst>
            </a:custGeom>
            <a:solidFill>
              <a:srgbClr val="B63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55" name="Google Shape;6855;p60">
              <a:extLst>
                <a:ext uri="{FF2B5EF4-FFF2-40B4-BE49-F238E27FC236}">
                  <a16:creationId xmlns:a16="http://schemas.microsoft.com/office/drawing/2014/main" id="{135A8ED9-6D56-8CD6-EE64-5433778ECD82}"/>
                </a:ext>
              </a:extLst>
            </p:cNvPr>
            <p:cNvSpPr/>
            <p:nvPr/>
          </p:nvSpPr>
          <p:spPr>
            <a:xfrm>
              <a:off x="3657114" y="4006960"/>
              <a:ext cx="69831" cy="69839"/>
            </a:xfrm>
            <a:custGeom>
              <a:avLst/>
              <a:gdLst/>
              <a:ahLst/>
              <a:cxnLst/>
              <a:rect l="l" t="t" r="r" b="b"/>
              <a:pathLst>
                <a:path w="2794" h="2794" extrusionOk="0">
                  <a:moveTo>
                    <a:pt x="1393" y="0"/>
                  </a:moveTo>
                  <a:cubicBezTo>
                    <a:pt x="620" y="0"/>
                    <a:pt x="0" y="628"/>
                    <a:pt x="0" y="1401"/>
                  </a:cubicBezTo>
                  <a:cubicBezTo>
                    <a:pt x="0" y="2174"/>
                    <a:pt x="620" y="2794"/>
                    <a:pt x="1393" y="2794"/>
                  </a:cubicBezTo>
                  <a:cubicBezTo>
                    <a:pt x="2166" y="2794"/>
                    <a:pt x="2794" y="2174"/>
                    <a:pt x="2794" y="1401"/>
                  </a:cubicBezTo>
                  <a:cubicBezTo>
                    <a:pt x="2794" y="628"/>
                    <a:pt x="2166" y="0"/>
                    <a:pt x="13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60">
              <a:extLst>
                <a:ext uri="{FF2B5EF4-FFF2-40B4-BE49-F238E27FC236}">
                  <a16:creationId xmlns:a16="http://schemas.microsoft.com/office/drawing/2014/main" id="{7926EBCC-E897-0368-3297-8643E7A09D7D}"/>
                </a:ext>
              </a:extLst>
            </p:cNvPr>
            <p:cNvSpPr/>
            <p:nvPr/>
          </p:nvSpPr>
          <p:spPr>
            <a:xfrm>
              <a:off x="3985637" y="4006960"/>
              <a:ext cx="69831" cy="69839"/>
            </a:xfrm>
            <a:custGeom>
              <a:avLst/>
              <a:gdLst/>
              <a:ahLst/>
              <a:cxnLst/>
              <a:rect l="l" t="t" r="r" b="b"/>
              <a:pathLst>
                <a:path w="2802" h="2794" extrusionOk="0">
                  <a:moveTo>
                    <a:pt x="1401" y="0"/>
                  </a:moveTo>
                  <a:cubicBezTo>
                    <a:pt x="628" y="0"/>
                    <a:pt x="0" y="628"/>
                    <a:pt x="0" y="1401"/>
                  </a:cubicBezTo>
                  <a:cubicBezTo>
                    <a:pt x="0" y="2174"/>
                    <a:pt x="628" y="2794"/>
                    <a:pt x="1401" y="2794"/>
                  </a:cubicBezTo>
                  <a:cubicBezTo>
                    <a:pt x="2174" y="2794"/>
                    <a:pt x="2802" y="2174"/>
                    <a:pt x="2802" y="1401"/>
                  </a:cubicBezTo>
                  <a:cubicBezTo>
                    <a:pt x="2802" y="628"/>
                    <a:pt x="2174" y="0"/>
                    <a:pt x="1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60">
              <a:extLst>
                <a:ext uri="{FF2B5EF4-FFF2-40B4-BE49-F238E27FC236}">
                  <a16:creationId xmlns:a16="http://schemas.microsoft.com/office/drawing/2014/main" id="{7EFB542A-247A-7016-0138-92A6DA5B2B7B}"/>
                </a:ext>
              </a:extLst>
            </p:cNvPr>
            <p:cNvSpPr/>
            <p:nvPr/>
          </p:nvSpPr>
          <p:spPr>
            <a:xfrm>
              <a:off x="3657114" y="4241874"/>
              <a:ext cx="69831" cy="69839"/>
            </a:xfrm>
            <a:custGeom>
              <a:avLst/>
              <a:gdLst/>
              <a:ahLst/>
              <a:cxnLst/>
              <a:rect l="l" t="t" r="r" b="b"/>
              <a:pathLst>
                <a:path w="2794" h="2794" extrusionOk="0">
                  <a:moveTo>
                    <a:pt x="1393" y="0"/>
                  </a:moveTo>
                  <a:cubicBezTo>
                    <a:pt x="620" y="0"/>
                    <a:pt x="0" y="628"/>
                    <a:pt x="0" y="1401"/>
                  </a:cubicBezTo>
                  <a:cubicBezTo>
                    <a:pt x="0" y="2166"/>
                    <a:pt x="620" y="2794"/>
                    <a:pt x="1393" y="2794"/>
                  </a:cubicBezTo>
                  <a:cubicBezTo>
                    <a:pt x="2166" y="2794"/>
                    <a:pt x="2794" y="2166"/>
                    <a:pt x="2794" y="1401"/>
                  </a:cubicBezTo>
                  <a:cubicBezTo>
                    <a:pt x="2794" y="628"/>
                    <a:pt x="2166" y="0"/>
                    <a:pt x="13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60">
              <a:extLst>
                <a:ext uri="{FF2B5EF4-FFF2-40B4-BE49-F238E27FC236}">
                  <a16:creationId xmlns:a16="http://schemas.microsoft.com/office/drawing/2014/main" id="{BACC41AD-85FD-CA64-85ED-FDF38D181035}"/>
                </a:ext>
              </a:extLst>
            </p:cNvPr>
            <p:cNvSpPr/>
            <p:nvPr/>
          </p:nvSpPr>
          <p:spPr>
            <a:xfrm>
              <a:off x="3985637" y="4241874"/>
              <a:ext cx="69831" cy="69839"/>
            </a:xfrm>
            <a:custGeom>
              <a:avLst/>
              <a:gdLst/>
              <a:ahLst/>
              <a:cxnLst/>
              <a:rect l="l" t="t" r="r" b="b"/>
              <a:pathLst>
                <a:path w="2802" h="2794" extrusionOk="0">
                  <a:moveTo>
                    <a:pt x="1401" y="0"/>
                  </a:moveTo>
                  <a:cubicBezTo>
                    <a:pt x="628" y="0"/>
                    <a:pt x="0" y="628"/>
                    <a:pt x="0" y="1401"/>
                  </a:cubicBezTo>
                  <a:cubicBezTo>
                    <a:pt x="0" y="2166"/>
                    <a:pt x="628" y="2794"/>
                    <a:pt x="1401" y="2794"/>
                  </a:cubicBezTo>
                  <a:cubicBezTo>
                    <a:pt x="2174" y="2794"/>
                    <a:pt x="2802" y="2166"/>
                    <a:pt x="2802" y="1401"/>
                  </a:cubicBezTo>
                  <a:cubicBezTo>
                    <a:pt x="2802" y="628"/>
                    <a:pt x="2174" y="0"/>
                    <a:pt x="1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p60">
              <a:extLst>
                <a:ext uri="{FF2B5EF4-FFF2-40B4-BE49-F238E27FC236}">
                  <a16:creationId xmlns:a16="http://schemas.microsoft.com/office/drawing/2014/main" id="{22BB195D-8E88-2F96-D7AA-101064F09682}"/>
                </a:ext>
              </a:extLst>
            </p:cNvPr>
            <p:cNvSpPr/>
            <p:nvPr/>
          </p:nvSpPr>
          <p:spPr>
            <a:xfrm>
              <a:off x="3657114" y="4478376"/>
              <a:ext cx="69831" cy="69839"/>
            </a:xfrm>
            <a:custGeom>
              <a:avLst/>
              <a:gdLst/>
              <a:ahLst/>
              <a:cxnLst/>
              <a:rect l="l" t="t" r="r" b="b"/>
              <a:pathLst>
                <a:path w="2794" h="2794" extrusionOk="0">
                  <a:moveTo>
                    <a:pt x="1393" y="0"/>
                  </a:moveTo>
                  <a:cubicBezTo>
                    <a:pt x="620" y="0"/>
                    <a:pt x="0" y="620"/>
                    <a:pt x="0" y="1393"/>
                  </a:cubicBezTo>
                  <a:cubicBezTo>
                    <a:pt x="0" y="2166"/>
                    <a:pt x="620" y="2794"/>
                    <a:pt x="1393" y="2794"/>
                  </a:cubicBezTo>
                  <a:cubicBezTo>
                    <a:pt x="2166" y="2794"/>
                    <a:pt x="2794" y="2166"/>
                    <a:pt x="2794" y="1393"/>
                  </a:cubicBezTo>
                  <a:cubicBezTo>
                    <a:pt x="2794" y="620"/>
                    <a:pt x="2166" y="0"/>
                    <a:pt x="13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60">
              <a:extLst>
                <a:ext uri="{FF2B5EF4-FFF2-40B4-BE49-F238E27FC236}">
                  <a16:creationId xmlns:a16="http://schemas.microsoft.com/office/drawing/2014/main" id="{55B95B66-1419-D528-9B45-40B490174983}"/>
                </a:ext>
              </a:extLst>
            </p:cNvPr>
            <p:cNvSpPr/>
            <p:nvPr/>
          </p:nvSpPr>
          <p:spPr>
            <a:xfrm>
              <a:off x="3985637" y="4478376"/>
              <a:ext cx="69831" cy="69839"/>
            </a:xfrm>
            <a:custGeom>
              <a:avLst/>
              <a:gdLst/>
              <a:ahLst/>
              <a:cxnLst/>
              <a:rect l="l" t="t" r="r" b="b"/>
              <a:pathLst>
                <a:path w="2802" h="2794" extrusionOk="0">
                  <a:moveTo>
                    <a:pt x="1401" y="0"/>
                  </a:moveTo>
                  <a:cubicBezTo>
                    <a:pt x="628" y="0"/>
                    <a:pt x="0" y="620"/>
                    <a:pt x="0" y="1393"/>
                  </a:cubicBezTo>
                  <a:cubicBezTo>
                    <a:pt x="0" y="2166"/>
                    <a:pt x="628" y="2794"/>
                    <a:pt x="1401" y="2794"/>
                  </a:cubicBezTo>
                  <a:cubicBezTo>
                    <a:pt x="2174" y="2794"/>
                    <a:pt x="2802" y="2166"/>
                    <a:pt x="2802" y="1393"/>
                  </a:cubicBezTo>
                  <a:cubicBezTo>
                    <a:pt x="2802" y="620"/>
                    <a:pt x="2174" y="0"/>
                    <a:pt x="14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17" name="Google Shape;6861;p60">
              <a:extLst>
                <a:ext uri="{FF2B5EF4-FFF2-40B4-BE49-F238E27FC236}">
                  <a16:creationId xmlns:a16="http://schemas.microsoft.com/office/drawing/2014/main" id="{1720BA7C-18C4-77F9-2A53-BD7FEF763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250" y="2913225"/>
              <a:ext cx="290850" cy="417650"/>
            </a:xfrm>
            <a:custGeom>
              <a:avLst/>
              <a:gdLst>
                <a:gd name="T0" fmla="*/ 8945 w 11634"/>
                <a:gd name="T1" fmla="*/ 1 h 16706"/>
                <a:gd name="T2" fmla="*/ 1329 w 11634"/>
                <a:gd name="T3" fmla="*/ 73 h 16706"/>
                <a:gd name="T4" fmla="*/ 1 w 11634"/>
                <a:gd name="T5" fmla="*/ 9235 h 16706"/>
                <a:gd name="T6" fmla="*/ 6419 w 11634"/>
                <a:gd name="T7" fmla="*/ 16706 h 16706"/>
                <a:gd name="T8" fmla="*/ 6497 w 11634"/>
                <a:gd name="T9" fmla="*/ 16705 h 16706"/>
                <a:gd name="T10" fmla="*/ 11070 w 11634"/>
                <a:gd name="T11" fmla="*/ 9235 h 16706"/>
                <a:gd name="T12" fmla="*/ 8945 w 11634"/>
                <a:gd name="T13" fmla="*/ 1 h 1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34" h="16706" extrusionOk="0">
                  <a:moveTo>
                    <a:pt x="8945" y="1"/>
                  </a:moveTo>
                  <a:lnTo>
                    <a:pt x="1329" y="73"/>
                  </a:lnTo>
                  <a:cubicBezTo>
                    <a:pt x="830" y="3205"/>
                    <a:pt x="436" y="8405"/>
                    <a:pt x="1" y="9235"/>
                  </a:cubicBezTo>
                  <a:cubicBezTo>
                    <a:pt x="1" y="9235"/>
                    <a:pt x="328" y="16706"/>
                    <a:pt x="6419" y="16706"/>
                  </a:cubicBezTo>
                  <a:cubicBezTo>
                    <a:pt x="6445" y="16706"/>
                    <a:pt x="6471" y="16706"/>
                    <a:pt x="6497" y="16705"/>
                  </a:cubicBezTo>
                  <a:cubicBezTo>
                    <a:pt x="8921" y="16681"/>
                    <a:pt x="11634" y="12962"/>
                    <a:pt x="11070" y="9235"/>
                  </a:cubicBezTo>
                  <a:cubicBezTo>
                    <a:pt x="10845" y="7778"/>
                    <a:pt x="9549" y="4187"/>
                    <a:pt x="8945" y="1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18" name="Google Shape;6862;p60">
              <a:extLst>
                <a:ext uri="{FF2B5EF4-FFF2-40B4-BE49-F238E27FC236}">
                  <a16:creationId xmlns:a16="http://schemas.microsoft.com/office/drawing/2014/main" id="{CD28A4D7-18EE-B784-B1D2-F3D466929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425" y="2937375"/>
              <a:ext cx="234900" cy="145750"/>
            </a:xfrm>
            <a:custGeom>
              <a:avLst/>
              <a:gdLst>
                <a:gd name="T0" fmla="*/ 7955 w 9396"/>
                <a:gd name="T1" fmla="*/ 1 h 5830"/>
                <a:gd name="T2" fmla="*/ 1 w 9396"/>
                <a:gd name="T3" fmla="*/ 363 h 5830"/>
                <a:gd name="T4" fmla="*/ 9396 w 9396"/>
                <a:gd name="T5" fmla="*/ 5829 h 5830"/>
                <a:gd name="T6" fmla="*/ 7955 w 9396"/>
                <a:gd name="T7" fmla="*/ 1 h 5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96" h="5830" extrusionOk="0">
                  <a:moveTo>
                    <a:pt x="7955" y="1"/>
                  </a:moveTo>
                  <a:lnTo>
                    <a:pt x="1" y="363"/>
                  </a:lnTo>
                  <a:cubicBezTo>
                    <a:pt x="1" y="363"/>
                    <a:pt x="2794" y="5829"/>
                    <a:pt x="9396" y="5829"/>
                  </a:cubicBezTo>
                  <a:cubicBezTo>
                    <a:pt x="9396" y="5829"/>
                    <a:pt x="7882" y="130"/>
                    <a:pt x="7955" y="1"/>
                  </a:cubicBezTo>
                  <a:close/>
                </a:path>
              </a:pathLst>
            </a:custGeom>
            <a:solidFill>
              <a:srgbClr val="CF82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19" name="Google Shape;6863;p60">
              <a:extLst>
                <a:ext uri="{FF2B5EF4-FFF2-40B4-BE49-F238E27FC236}">
                  <a16:creationId xmlns:a16="http://schemas.microsoft.com/office/drawing/2014/main" id="{4983F257-6464-0319-06C1-A94236D81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425" y="2913025"/>
              <a:ext cx="198875" cy="124625"/>
            </a:xfrm>
            <a:custGeom>
              <a:avLst/>
              <a:gdLst>
                <a:gd name="T0" fmla="*/ 7818 w 7955"/>
                <a:gd name="T1" fmla="*/ 1 h 4985"/>
                <a:gd name="T2" fmla="*/ 202 w 7955"/>
                <a:gd name="T3" fmla="*/ 81 h 4985"/>
                <a:gd name="T4" fmla="*/ 1 w 7955"/>
                <a:gd name="T5" fmla="*/ 1329 h 4985"/>
                <a:gd name="T6" fmla="*/ 862 w 7955"/>
                <a:gd name="T7" fmla="*/ 2963 h 4985"/>
                <a:gd name="T8" fmla="*/ 3954 w 7955"/>
                <a:gd name="T9" fmla="*/ 4984 h 4985"/>
                <a:gd name="T10" fmla="*/ 7013 w 7955"/>
                <a:gd name="T11" fmla="*/ 2899 h 4985"/>
                <a:gd name="T12" fmla="*/ 7955 w 7955"/>
                <a:gd name="T13" fmla="*/ 975 h 4985"/>
                <a:gd name="T14" fmla="*/ 7818 w 7955"/>
                <a:gd name="T15" fmla="*/ 1 h 4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5" h="4985" extrusionOk="0">
                  <a:moveTo>
                    <a:pt x="7818" y="1"/>
                  </a:moveTo>
                  <a:lnTo>
                    <a:pt x="202" y="81"/>
                  </a:lnTo>
                  <a:cubicBezTo>
                    <a:pt x="138" y="452"/>
                    <a:pt x="73" y="870"/>
                    <a:pt x="1" y="1329"/>
                  </a:cubicBezTo>
                  <a:cubicBezTo>
                    <a:pt x="226" y="1933"/>
                    <a:pt x="500" y="2513"/>
                    <a:pt x="862" y="2963"/>
                  </a:cubicBezTo>
                  <a:cubicBezTo>
                    <a:pt x="1941" y="4308"/>
                    <a:pt x="3108" y="4871"/>
                    <a:pt x="3954" y="4984"/>
                  </a:cubicBezTo>
                  <a:cubicBezTo>
                    <a:pt x="4799" y="4855"/>
                    <a:pt x="5950" y="4260"/>
                    <a:pt x="7013" y="2899"/>
                  </a:cubicBezTo>
                  <a:cubicBezTo>
                    <a:pt x="7423" y="2368"/>
                    <a:pt x="7729" y="1691"/>
                    <a:pt x="7955" y="975"/>
                  </a:cubicBezTo>
                  <a:cubicBezTo>
                    <a:pt x="7914" y="645"/>
                    <a:pt x="7866" y="323"/>
                    <a:pt x="7818" y="1"/>
                  </a:cubicBezTo>
                  <a:close/>
                </a:path>
              </a:pathLst>
            </a:custGeom>
            <a:solidFill>
              <a:srgbClr val="CF82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20" name="Google Shape;6864;p60">
              <a:extLst>
                <a:ext uri="{FF2B5EF4-FFF2-40B4-BE49-F238E27FC236}">
                  <a16:creationId xmlns:a16="http://schemas.microsoft.com/office/drawing/2014/main" id="{0763DA15-95C8-99E9-2D35-B7F9274B4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350" y="2664750"/>
              <a:ext cx="253675" cy="336250"/>
            </a:xfrm>
            <a:custGeom>
              <a:avLst/>
              <a:gdLst>
                <a:gd name="T0" fmla="*/ 5714 w 10147"/>
                <a:gd name="T1" fmla="*/ 0 h 13450"/>
                <a:gd name="T2" fmla="*/ 4946 w 10147"/>
                <a:gd name="T3" fmla="*/ 46 h 13450"/>
                <a:gd name="T4" fmla="*/ 4317 w 10147"/>
                <a:gd name="T5" fmla="*/ 16 h 13450"/>
                <a:gd name="T6" fmla="*/ 567 w 10147"/>
                <a:gd name="T7" fmla="*/ 4562 h 13450"/>
                <a:gd name="T8" fmla="*/ 2257 w 10147"/>
                <a:gd name="T9" fmla="*/ 11429 h 13450"/>
                <a:gd name="T10" fmla="*/ 5349 w 10147"/>
                <a:gd name="T11" fmla="*/ 13450 h 13450"/>
                <a:gd name="T12" fmla="*/ 8400 w 10147"/>
                <a:gd name="T13" fmla="*/ 11365 h 13450"/>
                <a:gd name="T14" fmla="*/ 9994 w 10147"/>
                <a:gd name="T15" fmla="*/ 4466 h 13450"/>
                <a:gd name="T16" fmla="*/ 5714 w 10147"/>
                <a:gd name="T17" fmla="*/ 0 h 13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47" h="13450" extrusionOk="0">
                  <a:moveTo>
                    <a:pt x="5714" y="0"/>
                  </a:moveTo>
                  <a:cubicBezTo>
                    <a:pt x="5472" y="0"/>
                    <a:pt x="5216" y="15"/>
                    <a:pt x="4946" y="46"/>
                  </a:cubicBezTo>
                  <a:cubicBezTo>
                    <a:pt x="4726" y="26"/>
                    <a:pt x="4516" y="16"/>
                    <a:pt x="4317" y="16"/>
                  </a:cubicBezTo>
                  <a:cubicBezTo>
                    <a:pt x="0" y="16"/>
                    <a:pt x="567" y="4562"/>
                    <a:pt x="567" y="4562"/>
                  </a:cubicBezTo>
                  <a:cubicBezTo>
                    <a:pt x="567" y="4562"/>
                    <a:pt x="478" y="9232"/>
                    <a:pt x="2257" y="11429"/>
                  </a:cubicBezTo>
                  <a:cubicBezTo>
                    <a:pt x="3336" y="12766"/>
                    <a:pt x="4495" y="13337"/>
                    <a:pt x="5349" y="13450"/>
                  </a:cubicBezTo>
                  <a:cubicBezTo>
                    <a:pt x="6194" y="13313"/>
                    <a:pt x="7345" y="12725"/>
                    <a:pt x="8400" y="11365"/>
                  </a:cubicBezTo>
                  <a:cubicBezTo>
                    <a:pt x="10147" y="9127"/>
                    <a:pt x="9994" y="4466"/>
                    <a:pt x="9994" y="4466"/>
                  </a:cubicBezTo>
                  <a:cubicBezTo>
                    <a:pt x="9994" y="4466"/>
                    <a:pt x="9943" y="0"/>
                    <a:pt x="5714" y="0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21" name="Google Shape;6865;p60">
              <a:extLst>
                <a:ext uri="{FF2B5EF4-FFF2-40B4-BE49-F238E27FC236}">
                  <a16:creationId xmlns:a16="http://schemas.microsoft.com/office/drawing/2014/main" id="{1DA77041-731C-BBB2-42DF-C432F041A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750" y="2819075"/>
              <a:ext cx="225025" cy="181925"/>
            </a:xfrm>
            <a:custGeom>
              <a:avLst/>
              <a:gdLst>
                <a:gd name="T0" fmla="*/ 4569 w 9001"/>
                <a:gd name="T1" fmla="*/ 1 h 7277"/>
                <a:gd name="T2" fmla="*/ 3518 w 9001"/>
                <a:gd name="T3" fmla="*/ 555 h 7277"/>
                <a:gd name="T4" fmla="*/ 0 w 9001"/>
                <a:gd name="T5" fmla="*/ 1609 h 7277"/>
                <a:gd name="T6" fmla="*/ 1409 w 9001"/>
                <a:gd name="T7" fmla="*/ 5256 h 7277"/>
                <a:gd name="T8" fmla="*/ 4493 w 9001"/>
                <a:gd name="T9" fmla="*/ 7277 h 7277"/>
                <a:gd name="T10" fmla="*/ 6867 w 9001"/>
                <a:gd name="T11" fmla="*/ 5932 h 7277"/>
                <a:gd name="T12" fmla="*/ 8896 w 9001"/>
                <a:gd name="T13" fmla="*/ 1561 h 7277"/>
                <a:gd name="T14" fmla="*/ 8896 w 9001"/>
                <a:gd name="T15" fmla="*/ 1521 h 7277"/>
                <a:gd name="T16" fmla="*/ 7929 w 9001"/>
                <a:gd name="T17" fmla="*/ 1678 h 7277"/>
                <a:gd name="T18" fmla="*/ 5571 w 9001"/>
                <a:gd name="T19" fmla="*/ 700 h 7277"/>
                <a:gd name="T20" fmla="*/ 4569 w 9001"/>
                <a:gd name="T21" fmla="*/ 1 h 7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01" h="7277" extrusionOk="0">
                  <a:moveTo>
                    <a:pt x="4569" y="1"/>
                  </a:moveTo>
                  <a:cubicBezTo>
                    <a:pt x="4134" y="1"/>
                    <a:pt x="3724" y="283"/>
                    <a:pt x="3518" y="555"/>
                  </a:cubicBezTo>
                  <a:cubicBezTo>
                    <a:pt x="2721" y="1618"/>
                    <a:pt x="57" y="1601"/>
                    <a:pt x="0" y="1609"/>
                  </a:cubicBezTo>
                  <a:cubicBezTo>
                    <a:pt x="226" y="2906"/>
                    <a:pt x="636" y="4306"/>
                    <a:pt x="1409" y="5256"/>
                  </a:cubicBezTo>
                  <a:cubicBezTo>
                    <a:pt x="2488" y="6593"/>
                    <a:pt x="3647" y="7164"/>
                    <a:pt x="4493" y="7277"/>
                  </a:cubicBezTo>
                  <a:cubicBezTo>
                    <a:pt x="5161" y="7172"/>
                    <a:pt x="6014" y="6762"/>
                    <a:pt x="6867" y="5932"/>
                  </a:cubicBezTo>
                  <a:cubicBezTo>
                    <a:pt x="8292" y="4661"/>
                    <a:pt x="9001" y="2117"/>
                    <a:pt x="8896" y="1561"/>
                  </a:cubicBezTo>
                  <a:lnTo>
                    <a:pt x="8896" y="1521"/>
                  </a:lnTo>
                  <a:cubicBezTo>
                    <a:pt x="8575" y="1631"/>
                    <a:pt x="8248" y="1678"/>
                    <a:pt x="7929" y="1678"/>
                  </a:cubicBezTo>
                  <a:cubicBezTo>
                    <a:pt x="6806" y="1678"/>
                    <a:pt x="5791" y="1101"/>
                    <a:pt x="5571" y="700"/>
                  </a:cubicBezTo>
                  <a:cubicBezTo>
                    <a:pt x="5284" y="183"/>
                    <a:pt x="4919" y="1"/>
                    <a:pt x="4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22" name="Google Shape;6866;p60">
              <a:extLst>
                <a:ext uri="{FF2B5EF4-FFF2-40B4-BE49-F238E27FC236}">
                  <a16:creationId xmlns:a16="http://schemas.microsoft.com/office/drawing/2014/main" id="{C2F41BC3-7982-2DEB-0B16-D37CD50F2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5750" y="2789925"/>
              <a:ext cx="31625" cy="69400"/>
            </a:xfrm>
            <a:custGeom>
              <a:avLst/>
              <a:gdLst>
                <a:gd name="T0" fmla="*/ 536 w 1265"/>
                <a:gd name="T1" fmla="*/ 0 h 2776"/>
                <a:gd name="T2" fmla="*/ 274 w 1265"/>
                <a:gd name="T3" fmla="*/ 103 h 2776"/>
                <a:gd name="T4" fmla="*/ 443 w 1265"/>
                <a:gd name="T5" fmla="*/ 1898 h 2776"/>
                <a:gd name="T6" fmla="*/ 1264 w 1265"/>
                <a:gd name="T7" fmla="*/ 2775 h 2776"/>
                <a:gd name="T8" fmla="*/ 991 w 1265"/>
                <a:gd name="T9" fmla="*/ 95 h 2776"/>
                <a:gd name="T10" fmla="*/ 536 w 1265"/>
                <a:gd name="T11" fmla="*/ 0 h 2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5" h="2776" extrusionOk="0">
                  <a:moveTo>
                    <a:pt x="536" y="0"/>
                  </a:moveTo>
                  <a:cubicBezTo>
                    <a:pt x="426" y="0"/>
                    <a:pt x="326" y="26"/>
                    <a:pt x="274" y="103"/>
                  </a:cubicBezTo>
                  <a:cubicBezTo>
                    <a:pt x="121" y="336"/>
                    <a:pt x="0" y="1270"/>
                    <a:pt x="443" y="1898"/>
                  </a:cubicBezTo>
                  <a:cubicBezTo>
                    <a:pt x="878" y="2526"/>
                    <a:pt x="1264" y="2775"/>
                    <a:pt x="1264" y="2775"/>
                  </a:cubicBezTo>
                  <a:lnTo>
                    <a:pt x="991" y="95"/>
                  </a:lnTo>
                  <a:cubicBezTo>
                    <a:pt x="991" y="95"/>
                    <a:pt x="746" y="0"/>
                    <a:pt x="536" y="0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23" name="Google Shape;6867;p60">
              <a:extLst>
                <a:ext uri="{FF2B5EF4-FFF2-40B4-BE49-F238E27FC236}">
                  <a16:creationId xmlns:a16="http://schemas.microsoft.com/office/drawing/2014/main" id="{73184D90-AEAC-38D0-46D5-DCA978E9F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350" y="2787200"/>
              <a:ext cx="31200" cy="69700"/>
            </a:xfrm>
            <a:custGeom>
              <a:avLst/>
              <a:gdLst>
                <a:gd name="T0" fmla="*/ 712 w 1248"/>
                <a:gd name="T1" fmla="*/ 1 h 2788"/>
                <a:gd name="T2" fmla="*/ 242 w 1248"/>
                <a:gd name="T3" fmla="*/ 107 h 2788"/>
                <a:gd name="T4" fmla="*/ 0 w 1248"/>
                <a:gd name="T5" fmla="*/ 2788 h 2788"/>
                <a:gd name="T6" fmla="*/ 813 w 1248"/>
                <a:gd name="T7" fmla="*/ 1894 h 2788"/>
                <a:gd name="T8" fmla="*/ 958 w 1248"/>
                <a:gd name="T9" fmla="*/ 99 h 2788"/>
                <a:gd name="T10" fmla="*/ 712 w 1248"/>
                <a:gd name="T11" fmla="*/ 1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8" h="2788" extrusionOk="0">
                  <a:moveTo>
                    <a:pt x="712" y="1"/>
                  </a:moveTo>
                  <a:cubicBezTo>
                    <a:pt x="498" y="1"/>
                    <a:pt x="242" y="107"/>
                    <a:pt x="242" y="107"/>
                  </a:cubicBezTo>
                  <a:lnTo>
                    <a:pt x="0" y="2788"/>
                  </a:lnTo>
                  <a:cubicBezTo>
                    <a:pt x="0" y="2788"/>
                    <a:pt x="387" y="2530"/>
                    <a:pt x="813" y="1894"/>
                  </a:cubicBezTo>
                  <a:cubicBezTo>
                    <a:pt x="1248" y="1258"/>
                    <a:pt x="1111" y="324"/>
                    <a:pt x="958" y="99"/>
                  </a:cubicBezTo>
                  <a:cubicBezTo>
                    <a:pt x="908" y="26"/>
                    <a:pt x="815" y="1"/>
                    <a:pt x="712" y="1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68" name="Google Shape;6868;p60">
              <a:extLst>
                <a:ext uri="{FF2B5EF4-FFF2-40B4-BE49-F238E27FC236}">
                  <a16:creationId xmlns:a16="http://schemas.microsoft.com/office/drawing/2014/main" id="{DD330A0D-AF5B-93B3-135E-B3F6F95F2C6B}"/>
                </a:ext>
              </a:extLst>
            </p:cNvPr>
            <p:cNvSpPr/>
            <p:nvPr/>
          </p:nvSpPr>
          <p:spPr>
            <a:xfrm>
              <a:off x="3719010" y="2629219"/>
              <a:ext cx="284084" cy="158726"/>
            </a:xfrm>
            <a:custGeom>
              <a:avLst/>
              <a:gdLst/>
              <a:ahLst/>
              <a:cxnLst/>
              <a:rect l="l" t="t" r="r" b="b"/>
              <a:pathLst>
                <a:path w="11376" h="6371" extrusionOk="0">
                  <a:moveTo>
                    <a:pt x="7014" y="0"/>
                  </a:moveTo>
                  <a:cubicBezTo>
                    <a:pt x="6402" y="0"/>
                    <a:pt x="5790" y="106"/>
                    <a:pt x="5217" y="325"/>
                  </a:cubicBezTo>
                  <a:cubicBezTo>
                    <a:pt x="4871" y="462"/>
                    <a:pt x="4541" y="631"/>
                    <a:pt x="4179" y="695"/>
                  </a:cubicBezTo>
                  <a:cubicBezTo>
                    <a:pt x="4007" y="728"/>
                    <a:pt x="3833" y="737"/>
                    <a:pt x="3658" y="737"/>
                  </a:cubicBezTo>
                  <a:cubicBezTo>
                    <a:pt x="3461" y="737"/>
                    <a:pt x="3262" y="726"/>
                    <a:pt x="3064" y="726"/>
                  </a:cubicBezTo>
                  <a:cubicBezTo>
                    <a:pt x="2920" y="726"/>
                    <a:pt x="2776" y="731"/>
                    <a:pt x="2633" y="752"/>
                  </a:cubicBezTo>
                  <a:cubicBezTo>
                    <a:pt x="1965" y="840"/>
                    <a:pt x="1369" y="1243"/>
                    <a:pt x="886" y="1710"/>
                  </a:cubicBezTo>
                  <a:cubicBezTo>
                    <a:pt x="500" y="2088"/>
                    <a:pt x="162" y="2539"/>
                    <a:pt x="57" y="3062"/>
                  </a:cubicBezTo>
                  <a:cubicBezTo>
                    <a:pt x="1" y="3392"/>
                    <a:pt x="9" y="3738"/>
                    <a:pt x="89" y="4068"/>
                  </a:cubicBezTo>
                  <a:cubicBezTo>
                    <a:pt x="196" y="4601"/>
                    <a:pt x="784" y="6006"/>
                    <a:pt x="1287" y="6006"/>
                  </a:cubicBezTo>
                  <a:cubicBezTo>
                    <a:pt x="1469" y="6006"/>
                    <a:pt x="1639" y="5823"/>
                    <a:pt x="1772" y="5348"/>
                  </a:cubicBezTo>
                  <a:cubicBezTo>
                    <a:pt x="1868" y="4994"/>
                    <a:pt x="1844" y="4624"/>
                    <a:pt x="1925" y="4262"/>
                  </a:cubicBezTo>
                  <a:cubicBezTo>
                    <a:pt x="2102" y="3545"/>
                    <a:pt x="2681" y="2998"/>
                    <a:pt x="3406" y="2853"/>
                  </a:cubicBezTo>
                  <a:cubicBezTo>
                    <a:pt x="3458" y="2841"/>
                    <a:pt x="3511" y="2835"/>
                    <a:pt x="3563" y="2835"/>
                  </a:cubicBezTo>
                  <a:cubicBezTo>
                    <a:pt x="3615" y="2835"/>
                    <a:pt x="3668" y="2841"/>
                    <a:pt x="3720" y="2853"/>
                  </a:cubicBezTo>
                  <a:cubicBezTo>
                    <a:pt x="3849" y="2917"/>
                    <a:pt x="3961" y="2998"/>
                    <a:pt x="4058" y="3102"/>
                  </a:cubicBezTo>
                  <a:cubicBezTo>
                    <a:pt x="4354" y="3346"/>
                    <a:pt x="4724" y="3433"/>
                    <a:pt x="5112" y="3433"/>
                  </a:cubicBezTo>
                  <a:cubicBezTo>
                    <a:pt x="5453" y="3433"/>
                    <a:pt x="5807" y="3366"/>
                    <a:pt x="6135" y="3279"/>
                  </a:cubicBezTo>
                  <a:cubicBezTo>
                    <a:pt x="6616" y="3158"/>
                    <a:pt x="7123" y="3006"/>
                    <a:pt x="7610" y="3006"/>
                  </a:cubicBezTo>
                  <a:cubicBezTo>
                    <a:pt x="7833" y="3006"/>
                    <a:pt x="8051" y="3038"/>
                    <a:pt x="8260" y="3118"/>
                  </a:cubicBezTo>
                  <a:cubicBezTo>
                    <a:pt x="8912" y="3368"/>
                    <a:pt x="9315" y="4020"/>
                    <a:pt x="9605" y="4640"/>
                  </a:cubicBezTo>
                  <a:cubicBezTo>
                    <a:pt x="9903" y="5268"/>
                    <a:pt x="10176" y="5944"/>
                    <a:pt x="10724" y="6371"/>
                  </a:cubicBezTo>
                  <a:cubicBezTo>
                    <a:pt x="11376" y="5501"/>
                    <a:pt x="11360" y="4334"/>
                    <a:pt x="11311" y="3247"/>
                  </a:cubicBezTo>
                  <a:cubicBezTo>
                    <a:pt x="11287" y="2845"/>
                    <a:pt x="11271" y="2442"/>
                    <a:pt x="11102" y="2072"/>
                  </a:cubicBezTo>
                  <a:cubicBezTo>
                    <a:pt x="10957" y="1790"/>
                    <a:pt x="10764" y="1532"/>
                    <a:pt x="10522" y="1331"/>
                  </a:cubicBezTo>
                  <a:cubicBezTo>
                    <a:pt x="9585" y="465"/>
                    <a:pt x="8298" y="0"/>
                    <a:pt x="7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60">
              <a:extLst>
                <a:ext uri="{FF2B5EF4-FFF2-40B4-BE49-F238E27FC236}">
                  <a16:creationId xmlns:a16="http://schemas.microsoft.com/office/drawing/2014/main" id="{94AAE203-A124-CC50-022E-4DDF51E0E3AA}"/>
                </a:ext>
              </a:extLst>
            </p:cNvPr>
            <p:cNvSpPr/>
            <p:nvPr/>
          </p:nvSpPr>
          <p:spPr>
            <a:xfrm>
              <a:off x="3826931" y="2786358"/>
              <a:ext cx="12697" cy="26983"/>
            </a:xfrm>
            <a:custGeom>
              <a:avLst/>
              <a:gdLst/>
              <a:ahLst/>
              <a:cxnLst/>
              <a:rect l="l" t="t" r="r" b="b"/>
              <a:pathLst>
                <a:path w="500" h="1040" extrusionOk="0">
                  <a:moveTo>
                    <a:pt x="275" y="0"/>
                  </a:moveTo>
                  <a:cubicBezTo>
                    <a:pt x="146" y="0"/>
                    <a:pt x="25" y="226"/>
                    <a:pt x="17" y="516"/>
                  </a:cubicBezTo>
                  <a:cubicBezTo>
                    <a:pt x="1" y="797"/>
                    <a:pt x="97" y="1039"/>
                    <a:pt x="234" y="1039"/>
                  </a:cubicBezTo>
                  <a:cubicBezTo>
                    <a:pt x="237" y="1039"/>
                    <a:pt x="239" y="1039"/>
                    <a:pt x="241" y="1039"/>
                  </a:cubicBezTo>
                  <a:cubicBezTo>
                    <a:pt x="367" y="1039"/>
                    <a:pt x="476" y="816"/>
                    <a:pt x="492" y="532"/>
                  </a:cubicBezTo>
                  <a:cubicBezTo>
                    <a:pt x="500" y="250"/>
                    <a:pt x="403" y="8"/>
                    <a:pt x="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60">
              <a:extLst>
                <a:ext uri="{FF2B5EF4-FFF2-40B4-BE49-F238E27FC236}">
                  <a16:creationId xmlns:a16="http://schemas.microsoft.com/office/drawing/2014/main" id="{00320041-84D0-04D1-7FFF-76E34123EEF0}"/>
                </a:ext>
              </a:extLst>
            </p:cNvPr>
            <p:cNvSpPr/>
            <p:nvPr/>
          </p:nvSpPr>
          <p:spPr>
            <a:xfrm>
              <a:off x="3777731" y="2740327"/>
              <a:ext cx="77767" cy="31745"/>
            </a:xfrm>
            <a:custGeom>
              <a:avLst/>
              <a:gdLst/>
              <a:ahLst/>
              <a:cxnLst/>
              <a:rect l="l" t="t" r="r" b="b"/>
              <a:pathLst>
                <a:path w="3132" h="1255" extrusionOk="0">
                  <a:moveTo>
                    <a:pt x="1593" y="1"/>
                  </a:moveTo>
                  <a:cubicBezTo>
                    <a:pt x="1316" y="1"/>
                    <a:pt x="1029" y="83"/>
                    <a:pt x="781" y="321"/>
                  </a:cubicBezTo>
                  <a:cubicBezTo>
                    <a:pt x="0" y="1062"/>
                    <a:pt x="456" y="1255"/>
                    <a:pt x="596" y="1255"/>
                  </a:cubicBezTo>
                  <a:cubicBezTo>
                    <a:pt x="599" y="1255"/>
                    <a:pt x="601" y="1255"/>
                    <a:pt x="604" y="1255"/>
                  </a:cubicBezTo>
                  <a:cubicBezTo>
                    <a:pt x="708" y="1249"/>
                    <a:pt x="1575" y="798"/>
                    <a:pt x="2167" y="798"/>
                  </a:cubicBezTo>
                  <a:cubicBezTo>
                    <a:pt x="2356" y="798"/>
                    <a:pt x="2517" y="844"/>
                    <a:pt x="2617" y="965"/>
                  </a:cubicBezTo>
                  <a:cubicBezTo>
                    <a:pt x="2616" y="965"/>
                    <a:pt x="2623" y="965"/>
                    <a:pt x="2635" y="965"/>
                  </a:cubicBezTo>
                  <a:cubicBezTo>
                    <a:pt x="2729" y="965"/>
                    <a:pt x="3132" y="934"/>
                    <a:pt x="2770" y="401"/>
                  </a:cubicBezTo>
                  <a:cubicBezTo>
                    <a:pt x="2770" y="401"/>
                    <a:pt x="2205" y="1"/>
                    <a:pt x="15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1" name="Google Shape;6871;p60">
              <a:extLst>
                <a:ext uri="{FF2B5EF4-FFF2-40B4-BE49-F238E27FC236}">
                  <a16:creationId xmlns:a16="http://schemas.microsoft.com/office/drawing/2014/main" id="{90F39685-7B8E-32D7-D61C-CECAF4746B33}"/>
                </a:ext>
              </a:extLst>
            </p:cNvPr>
            <p:cNvSpPr/>
            <p:nvPr/>
          </p:nvSpPr>
          <p:spPr>
            <a:xfrm>
              <a:off x="3899936" y="2786358"/>
              <a:ext cx="12697" cy="26983"/>
            </a:xfrm>
            <a:custGeom>
              <a:avLst/>
              <a:gdLst/>
              <a:ahLst/>
              <a:cxnLst/>
              <a:rect l="l" t="t" r="r" b="b"/>
              <a:pathLst>
                <a:path w="500" h="1040" extrusionOk="0">
                  <a:moveTo>
                    <a:pt x="226" y="0"/>
                  </a:moveTo>
                  <a:cubicBezTo>
                    <a:pt x="97" y="8"/>
                    <a:pt x="1" y="242"/>
                    <a:pt x="17" y="532"/>
                  </a:cubicBezTo>
                  <a:cubicBezTo>
                    <a:pt x="25" y="816"/>
                    <a:pt x="134" y="1039"/>
                    <a:pt x="267" y="1039"/>
                  </a:cubicBezTo>
                  <a:cubicBezTo>
                    <a:pt x="270" y="1039"/>
                    <a:pt x="272" y="1039"/>
                    <a:pt x="275" y="1039"/>
                  </a:cubicBezTo>
                  <a:cubicBezTo>
                    <a:pt x="403" y="1039"/>
                    <a:pt x="500" y="797"/>
                    <a:pt x="492" y="516"/>
                  </a:cubicBezTo>
                  <a:cubicBezTo>
                    <a:pt x="476" y="226"/>
                    <a:pt x="363" y="0"/>
                    <a:pt x="2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2" name="Google Shape;6872;p60">
              <a:extLst>
                <a:ext uri="{FF2B5EF4-FFF2-40B4-BE49-F238E27FC236}">
                  <a16:creationId xmlns:a16="http://schemas.microsoft.com/office/drawing/2014/main" id="{9735C20F-5C8D-57CC-7264-D44202464C1C}"/>
                </a:ext>
              </a:extLst>
            </p:cNvPr>
            <p:cNvSpPr/>
            <p:nvPr/>
          </p:nvSpPr>
          <p:spPr>
            <a:xfrm>
              <a:off x="3884065" y="2740327"/>
              <a:ext cx="77766" cy="31745"/>
            </a:xfrm>
            <a:custGeom>
              <a:avLst/>
              <a:gdLst/>
              <a:ahLst/>
              <a:cxnLst/>
              <a:rect l="l" t="t" r="r" b="b"/>
              <a:pathLst>
                <a:path w="3133" h="1255" extrusionOk="0">
                  <a:moveTo>
                    <a:pt x="1532" y="1"/>
                  </a:moveTo>
                  <a:cubicBezTo>
                    <a:pt x="920" y="1"/>
                    <a:pt x="355" y="401"/>
                    <a:pt x="355" y="401"/>
                  </a:cubicBezTo>
                  <a:cubicBezTo>
                    <a:pt x="0" y="934"/>
                    <a:pt x="397" y="965"/>
                    <a:pt x="495" y="965"/>
                  </a:cubicBezTo>
                  <a:cubicBezTo>
                    <a:pt x="508" y="965"/>
                    <a:pt x="516" y="965"/>
                    <a:pt x="516" y="965"/>
                  </a:cubicBezTo>
                  <a:cubicBezTo>
                    <a:pt x="616" y="844"/>
                    <a:pt x="776" y="798"/>
                    <a:pt x="964" y="798"/>
                  </a:cubicBezTo>
                  <a:cubicBezTo>
                    <a:pt x="1554" y="798"/>
                    <a:pt x="2417" y="1249"/>
                    <a:pt x="2521" y="1255"/>
                  </a:cubicBezTo>
                  <a:cubicBezTo>
                    <a:pt x="2524" y="1255"/>
                    <a:pt x="2527" y="1255"/>
                    <a:pt x="2530" y="1255"/>
                  </a:cubicBezTo>
                  <a:cubicBezTo>
                    <a:pt x="2677" y="1255"/>
                    <a:pt x="3132" y="1062"/>
                    <a:pt x="2344" y="321"/>
                  </a:cubicBezTo>
                  <a:cubicBezTo>
                    <a:pt x="2095" y="83"/>
                    <a:pt x="1809" y="1"/>
                    <a:pt x="15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29" name="Google Shape;6873;p60">
              <a:extLst>
                <a:ext uri="{FF2B5EF4-FFF2-40B4-BE49-F238E27FC236}">
                  <a16:creationId xmlns:a16="http://schemas.microsoft.com/office/drawing/2014/main" id="{F99D2A4E-9F05-0B3F-901D-EC5B2B0D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425" y="2283750"/>
              <a:ext cx="308950" cy="466100"/>
            </a:xfrm>
            <a:custGeom>
              <a:avLst/>
              <a:gdLst>
                <a:gd name="T0" fmla="*/ 6176 w 12358"/>
                <a:gd name="T1" fmla="*/ 1 h 18644"/>
                <a:gd name="T2" fmla="*/ 5684 w 12358"/>
                <a:gd name="T3" fmla="*/ 127 h 18644"/>
                <a:gd name="T4" fmla="*/ 1796 w 12358"/>
                <a:gd name="T5" fmla="*/ 2204 h 18644"/>
                <a:gd name="T6" fmla="*/ 1240 w 12358"/>
                <a:gd name="T7" fmla="*/ 3042 h 18644"/>
                <a:gd name="T8" fmla="*/ 1 w 12358"/>
                <a:gd name="T9" fmla="*/ 18506 h 18644"/>
                <a:gd name="T10" fmla="*/ 468 w 12358"/>
                <a:gd name="T11" fmla="*/ 18643 h 18644"/>
                <a:gd name="T12" fmla="*/ 6046 w 12358"/>
                <a:gd name="T13" fmla="*/ 14972 h 18644"/>
                <a:gd name="T14" fmla="*/ 6136 w 12358"/>
                <a:gd name="T15" fmla="*/ 14966 h 18644"/>
                <a:gd name="T16" fmla="*/ 6232 w 12358"/>
                <a:gd name="T17" fmla="*/ 14972 h 18644"/>
                <a:gd name="T18" fmla="*/ 11891 w 12358"/>
                <a:gd name="T19" fmla="*/ 18643 h 18644"/>
                <a:gd name="T20" fmla="*/ 12358 w 12358"/>
                <a:gd name="T21" fmla="*/ 18506 h 18644"/>
                <a:gd name="T22" fmla="*/ 11118 w 12358"/>
                <a:gd name="T23" fmla="*/ 3042 h 18644"/>
                <a:gd name="T24" fmla="*/ 10563 w 12358"/>
                <a:gd name="T25" fmla="*/ 2204 h 18644"/>
                <a:gd name="T26" fmla="*/ 6674 w 12358"/>
                <a:gd name="T27" fmla="*/ 127 h 18644"/>
                <a:gd name="T28" fmla="*/ 6176 w 12358"/>
                <a:gd name="T29" fmla="*/ 1 h 18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58" h="18644" extrusionOk="0">
                  <a:moveTo>
                    <a:pt x="6176" y="1"/>
                  </a:moveTo>
                  <a:cubicBezTo>
                    <a:pt x="6006" y="1"/>
                    <a:pt x="5837" y="43"/>
                    <a:pt x="5684" y="127"/>
                  </a:cubicBezTo>
                  <a:lnTo>
                    <a:pt x="1796" y="2204"/>
                  </a:lnTo>
                  <a:cubicBezTo>
                    <a:pt x="1474" y="2373"/>
                    <a:pt x="1273" y="2687"/>
                    <a:pt x="1240" y="3042"/>
                  </a:cubicBezTo>
                  <a:lnTo>
                    <a:pt x="1" y="18506"/>
                  </a:lnTo>
                  <a:lnTo>
                    <a:pt x="468" y="18643"/>
                  </a:lnTo>
                  <a:cubicBezTo>
                    <a:pt x="1071" y="15656"/>
                    <a:pt x="5064" y="15069"/>
                    <a:pt x="6046" y="14972"/>
                  </a:cubicBezTo>
                  <a:cubicBezTo>
                    <a:pt x="6075" y="14968"/>
                    <a:pt x="6105" y="14966"/>
                    <a:pt x="6136" y="14966"/>
                  </a:cubicBezTo>
                  <a:cubicBezTo>
                    <a:pt x="6167" y="14966"/>
                    <a:pt x="6199" y="14968"/>
                    <a:pt x="6232" y="14972"/>
                  </a:cubicBezTo>
                  <a:cubicBezTo>
                    <a:pt x="7222" y="15077"/>
                    <a:pt x="11287" y="15656"/>
                    <a:pt x="11891" y="18643"/>
                  </a:cubicBezTo>
                  <a:lnTo>
                    <a:pt x="12358" y="18506"/>
                  </a:lnTo>
                  <a:lnTo>
                    <a:pt x="11118" y="3042"/>
                  </a:lnTo>
                  <a:cubicBezTo>
                    <a:pt x="11086" y="2687"/>
                    <a:pt x="10877" y="2373"/>
                    <a:pt x="10563" y="2204"/>
                  </a:cubicBezTo>
                  <a:lnTo>
                    <a:pt x="6674" y="127"/>
                  </a:lnTo>
                  <a:cubicBezTo>
                    <a:pt x="6517" y="43"/>
                    <a:pt x="6346" y="1"/>
                    <a:pt x="617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30" name="Google Shape;6874;p60">
              <a:extLst>
                <a:ext uri="{FF2B5EF4-FFF2-40B4-BE49-F238E27FC236}">
                  <a16:creationId xmlns:a16="http://schemas.microsoft.com/office/drawing/2014/main" id="{E3DF2AFD-972C-4860-AAF1-9D97C6C08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650" y="2317300"/>
              <a:ext cx="236700" cy="343775"/>
            </a:xfrm>
            <a:custGeom>
              <a:avLst/>
              <a:gdLst>
                <a:gd name="T0" fmla="*/ 4734 w 9468"/>
                <a:gd name="T1" fmla="*/ 1 h 13751"/>
                <a:gd name="T2" fmla="*/ 4227 w 9468"/>
                <a:gd name="T3" fmla="*/ 10265 h 13751"/>
                <a:gd name="T4" fmla="*/ 2890 w 9468"/>
                <a:gd name="T5" fmla="*/ 10660 h 13751"/>
                <a:gd name="T6" fmla="*/ 2367 w 9468"/>
                <a:gd name="T7" fmla="*/ 1329 h 13751"/>
                <a:gd name="T8" fmla="*/ 1771 w 9468"/>
                <a:gd name="T9" fmla="*/ 11271 h 13751"/>
                <a:gd name="T10" fmla="*/ 781 w 9468"/>
                <a:gd name="T11" fmla="*/ 11827 h 13751"/>
                <a:gd name="T12" fmla="*/ 467 w 9468"/>
                <a:gd name="T13" fmla="*/ 3624 h 13751"/>
                <a:gd name="T14" fmla="*/ 0 w 9468"/>
                <a:gd name="T15" fmla="*/ 13751 h 13751"/>
                <a:gd name="T16" fmla="*/ 4734 w 9468"/>
                <a:gd name="T17" fmla="*/ 11255 h 13751"/>
                <a:gd name="T18" fmla="*/ 9468 w 9468"/>
                <a:gd name="T19" fmla="*/ 13751 h 13751"/>
                <a:gd name="T20" fmla="*/ 9001 w 9468"/>
                <a:gd name="T21" fmla="*/ 3624 h 13751"/>
                <a:gd name="T22" fmla="*/ 8687 w 9468"/>
                <a:gd name="T23" fmla="*/ 11827 h 13751"/>
                <a:gd name="T24" fmla="*/ 7697 w 9468"/>
                <a:gd name="T25" fmla="*/ 11271 h 13751"/>
                <a:gd name="T26" fmla="*/ 7101 w 9468"/>
                <a:gd name="T27" fmla="*/ 1329 h 13751"/>
                <a:gd name="T28" fmla="*/ 6578 w 9468"/>
                <a:gd name="T29" fmla="*/ 10660 h 13751"/>
                <a:gd name="T30" fmla="*/ 5241 w 9468"/>
                <a:gd name="T31" fmla="*/ 10265 h 13751"/>
                <a:gd name="T32" fmla="*/ 4734 w 9468"/>
                <a:gd name="T33" fmla="*/ 1 h 1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68" h="13751" extrusionOk="0">
                  <a:moveTo>
                    <a:pt x="4734" y="1"/>
                  </a:moveTo>
                  <a:lnTo>
                    <a:pt x="4227" y="10265"/>
                  </a:lnTo>
                  <a:lnTo>
                    <a:pt x="2890" y="10660"/>
                  </a:lnTo>
                  <a:lnTo>
                    <a:pt x="2367" y="1329"/>
                  </a:lnTo>
                  <a:lnTo>
                    <a:pt x="1771" y="11271"/>
                  </a:lnTo>
                  <a:lnTo>
                    <a:pt x="781" y="11827"/>
                  </a:lnTo>
                  <a:lnTo>
                    <a:pt x="467" y="3624"/>
                  </a:lnTo>
                  <a:lnTo>
                    <a:pt x="0" y="13751"/>
                  </a:lnTo>
                  <a:cubicBezTo>
                    <a:pt x="1812" y="11287"/>
                    <a:pt x="4734" y="11255"/>
                    <a:pt x="4734" y="11255"/>
                  </a:cubicBezTo>
                  <a:cubicBezTo>
                    <a:pt x="4734" y="11255"/>
                    <a:pt x="7648" y="11287"/>
                    <a:pt x="9468" y="13751"/>
                  </a:cubicBezTo>
                  <a:lnTo>
                    <a:pt x="9001" y="3624"/>
                  </a:lnTo>
                  <a:lnTo>
                    <a:pt x="8687" y="11827"/>
                  </a:lnTo>
                  <a:lnTo>
                    <a:pt x="7697" y="11271"/>
                  </a:lnTo>
                  <a:lnTo>
                    <a:pt x="7101" y="1329"/>
                  </a:lnTo>
                  <a:lnTo>
                    <a:pt x="6578" y="10660"/>
                  </a:lnTo>
                  <a:lnTo>
                    <a:pt x="5241" y="10265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31" name="Google Shape;6875;p60">
              <a:extLst>
                <a:ext uri="{FF2B5EF4-FFF2-40B4-BE49-F238E27FC236}">
                  <a16:creationId xmlns:a16="http://schemas.microsoft.com/office/drawing/2014/main" id="{A495648F-A043-A38E-1349-1A9403E82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625" y="3179300"/>
              <a:ext cx="602050" cy="1018375"/>
            </a:xfrm>
            <a:custGeom>
              <a:avLst/>
              <a:gdLst>
                <a:gd name="T0" fmla="*/ 16619 w 24082"/>
                <a:gd name="T1" fmla="*/ 0 h 40735"/>
                <a:gd name="T2" fmla="*/ 1195 w 24082"/>
                <a:gd name="T3" fmla="*/ 31518 h 40735"/>
                <a:gd name="T4" fmla="*/ 18503 w 24082"/>
                <a:gd name="T5" fmla="*/ 40734 h 40735"/>
                <a:gd name="T6" fmla="*/ 24082 w 24082"/>
                <a:gd name="T7" fmla="*/ 40421 h 40735"/>
                <a:gd name="T8" fmla="*/ 16619 w 24082"/>
                <a:gd name="T9" fmla="*/ 0 h 40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82" h="40735" extrusionOk="0">
                  <a:moveTo>
                    <a:pt x="16619" y="0"/>
                  </a:moveTo>
                  <a:cubicBezTo>
                    <a:pt x="16619" y="0"/>
                    <a:pt x="5534" y="7608"/>
                    <a:pt x="1195" y="31518"/>
                  </a:cubicBezTo>
                  <a:cubicBezTo>
                    <a:pt x="1" y="38056"/>
                    <a:pt x="9137" y="40734"/>
                    <a:pt x="18503" y="40734"/>
                  </a:cubicBezTo>
                  <a:cubicBezTo>
                    <a:pt x="20381" y="40734"/>
                    <a:pt x="22267" y="40627"/>
                    <a:pt x="24082" y="40421"/>
                  </a:cubicBezTo>
                  <a:lnTo>
                    <a:pt x="1661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76" name="Google Shape;6876;p60">
              <a:extLst>
                <a:ext uri="{FF2B5EF4-FFF2-40B4-BE49-F238E27FC236}">
                  <a16:creationId xmlns:a16="http://schemas.microsoft.com/office/drawing/2014/main" id="{D79EE4C8-724F-BF9E-3986-442E95798345}"/>
                </a:ext>
              </a:extLst>
            </p:cNvPr>
            <p:cNvSpPr/>
            <p:nvPr/>
          </p:nvSpPr>
          <p:spPr>
            <a:xfrm>
              <a:off x="3514278" y="3556178"/>
              <a:ext cx="55548" cy="211106"/>
            </a:xfrm>
            <a:custGeom>
              <a:avLst/>
              <a:gdLst/>
              <a:ahLst/>
              <a:cxnLst/>
              <a:rect l="l" t="t" r="r" b="b"/>
              <a:pathLst>
                <a:path w="2231" h="8400" extrusionOk="0">
                  <a:moveTo>
                    <a:pt x="2047" y="0"/>
                  </a:moveTo>
                  <a:cubicBezTo>
                    <a:pt x="1970" y="0"/>
                    <a:pt x="1898" y="54"/>
                    <a:pt x="1884" y="140"/>
                  </a:cubicBezTo>
                  <a:cubicBezTo>
                    <a:pt x="1876" y="188"/>
                    <a:pt x="958" y="5397"/>
                    <a:pt x="33" y="8174"/>
                  </a:cubicBezTo>
                  <a:cubicBezTo>
                    <a:pt x="0" y="8263"/>
                    <a:pt x="41" y="8351"/>
                    <a:pt x="129" y="8383"/>
                  </a:cubicBezTo>
                  <a:cubicBezTo>
                    <a:pt x="145" y="8391"/>
                    <a:pt x="161" y="8391"/>
                    <a:pt x="186" y="8399"/>
                  </a:cubicBezTo>
                  <a:cubicBezTo>
                    <a:pt x="258" y="8399"/>
                    <a:pt x="322" y="8351"/>
                    <a:pt x="347" y="8279"/>
                  </a:cubicBezTo>
                  <a:cubicBezTo>
                    <a:pt x="1280" y="5477"/>
                    <a:pt x="2206" y="244"/>
                    <a:pt x="2214" y="196"/>
                  </a:cubicBezTo>
                  <a:cubicBezTo>
                    <a:pt x="2230" y="99"/>
                    <a:pt x="2166" y="19"/>
                    <a:pt x="2077" y="3"/>
                  </a:cubicBezTo>
                  <a:cubicBezTo>
                    <a:pt x="2067" y="1"/>
                    <a:pt x="2057" y="0"/>
                    <a:pt x="2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33" name="Google Shape;6877;p60">
              <a:extLst>
                <a:ext uri="{FF2B5EF4-FFF2-40B4-BE49-F238E27FC236}">
                  <a16:creationId xmlns:a16="http://schemas.microsoft.com/office/drawing/2014/main" id="{42E3198B-D5FE-C523-8028-1801AC833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9350" y="3175875"/>
              <a:ext cx="624150" cy="1016600"/>
            </a:xfrm>
            <a:custGeom>
              <a:avLst/>
              <a:gdLst>
                <a:gd name="T0" fmla="*/ 7391 w 24966"/>
                <a:gd name="T1" fmla="*/ 1 h 40664"/>
                <a:gd name="T2" fmla="*/ 1 w 24966"/>
                <a:gd name="T3" fmla="*/ 35559 h 40664"/>
                <a:gd name="T4" fmla="*/ 14732 w 24966"/>
                <a:gd name="T5" fmla="*/ 40664 h 40664"/>
                <a:gd name="T6" fmla="*/ 24128 w 24966"/>
                <a:gd name="T7" fmla="*/ 32951 h 40664"/>
                <a:gd name="T8" fmla="*/ 7391 w 24966"/>
                <a:gd name="T9" fmla="*/ 1 h 40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66" h="40664" extrusionOk="0">
                  <a:moveTo>
                    <a:pt x="7391" y="1"/>
                  </a:moveTo>
                  <a:lnTo>
                    <a:pt x="1" y="35559"/>
                  </a:lnTo>
                  <a:cubicBezTo>
                    <a:pt x="5197" y="39142"/>
                    <a:pt x="10450" y="40664"/>
                    <a:pt x="14732" y="40664"/>
                  </a:cubicBezTo>
                  <a:cubicBezTo>
                    <a:pt x="20837" y="40664"/>
                    <a:pt x="24965" y="37569"/>
                    <a:pt x="24128" y="32951"/>
                  </a:cubicBezTo>
                  <a:cubicBezTo>
                    <a:pt x="19780" y="9057"/>
                    <a:pt x="7391" y="1"/>
                    <a:pt x="739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78" name="Google Shape;6878;p60">
              <a:extLst>
                <a:ext uri="{FF2B5EF4-FFF2-40B4-BE49-F238E27FC236}">
                  <a16:creationId xmlns:a16="http://schemas.microsoft.com/office/drawing/2014/main" id="{4A5B1A51-D94B-7B18-3764-1CB0FAFDCA31}"/>
                </a:ext>
              </a:extLst>
            </p:cNvPr>
            <p:cNvSpPr/>
            <p:nvPr/>
          </p:nvSpPr>
          <p:spPr>
            <a:xfrm>
              <a:off x="4222109" y="3586337"/>
              <a:ext cx="125379" cy="239676"/>
            </a:xfrm>
            <a:custGeom>
              <a:avLst/>
              <a:gdLst/>
              <a:ahLst/>
              <a:cxnLst/>
              <a:rect l="l" t="t" r="r" b="b"/>
              <a:pathLst>
                <a:path w="5035" h="9569" extrusionOk="0">
                  <a:moveTo>
                    <a:pt x="187" y="0"/>
                  </a:moveTo>
                  <a:cubicBezTo>
                    <a:pt x="95" y="0"/>
                    <a:pt x="1" y="69"/>
                    <a:pt x="19" y="190"/>
                  </a:cubicBezTo>
                  <a:cubicBezTo>
                    <a:pt x="59" y="455"/>
                    <a:pt x="1033" y="6735"/>
                    <a:pt x="4696" y="9528"/>
                  </a:cubicBezTo>
                  <a:cubicBezTo>
                    <a:pt x="4728" y="9552"/>
                    <a:pt x="4760" y="9560"/>
                    <a:pt x="4801" y="9560"/>
                  </a:cubicBezTo>
                  <a:lnTo>
                    <a:pt x="4801" y="9568"/>
                  </a:lnTo>
                  <a:cubicBezTo>
                    <a:pt x="4962" y="9568"/>
                    <a:pt x="5034" y="9359"/>
                    <a:pt x="4905" y="9262"/>
                  </a:cubicBezTo>
                  <a:cubicBezTo>
                    <a:pt x="1339" y="6549"/>
                    <a:pt x="357" y="206"/>
                    <a:pt x="349" y="141"/>
                  </a:cubicBezTo>
                  <a:cubicBezTo>
                    <a:pt x="334" y="45"/>
                    <a:pt x="261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35" name="Google Shape;6879;p60">
              <a:extLst>
                <a:ext uri="{FF2B5EF4-FFF2-40B4-BE49-F238E27FC236}">
                  <a16:creationId xmlns:a16="http://schemas.microsoft.com/office/drawing/2014/main" id="{C9C06030-09CE-16AF-8143-88224F8E2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400" y="3746250"/>
              <a:ext cx="304525" cy="180950"/>
            </a:xfrm>
            <a:custGeom>
              <a:avLst/>
              <a:gdLst>
                <a:gd name="T0" fmla="*/ 0 w 12181"/>
                <a:gd name="T1" fmla="*/ 0 h 7238"/>
                <a:gd name="T2" fmla="*/ 2898 w 12181"/>
                <a:gd name="T3" fmla="*/ 7237 h 7238"/>
                <a:gd name="T4" fmla="*/ 12181 w 12181"/>
                <a:gd name="T5" fmla="*/ 4581 h 7238"/>
                <a:gd name="T6" fmla="*/ 0 w 12181"/>
                <a:gd name="T7" fmla="*/ 0 h 7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81" h="7238" extrusionOk="0">
                  <a:moveTo>
                    <a:pt x="0" y="0"/>
                  </a:moveTo>
                  <a:lnTo>
                    <a:pt x="2898" y="7237"/>
                  </a:lnTo>
                  <a:lnTo>
                    <a:pt x="12181" y="4581"/>
                  </a:lnTo>
                  <a:cubicBezTo>
                    <a:pt x="10667" y="1892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80" name="Google Shape;6880;p60">
              <a:extLst>
                <a:ext uri="{FF2B5EF4-FFF2-40B4-BE49-F238E27FC236}">
                  <a16:creationId xmlns:a16="http://schemas.microsoft.com/office/drawing/2014/main" id="{FD846FF6-1578-4D54-AA95-2B1B788B730E}"/>
                </a:ext>
              </a:extLst>
            </p:cNvPr>
            <p:cNvSpPr/>
            <p:nvPr/>
          </p:nvSpPr>
          <p:spPr>
            <a:xfrm>
              <a:off x="3563478" y="3159364"/>
              <a:ext cx="625304" cy="1444405"/>
            </a:xfrm>
            <a:custGeom>
              <a:avLst/>
              <a:gdLst/>
              <a:ahLst/>
              <a:cxnLst/>
              <a:rect l="l" t="t" r="r" b="b"/>
              <a:pathLst>
                <a:path w="25022" h="57799" extrusionOk="0">
                  <a:moveTo>
                    <a:pt x="190" y="1"/>
                  </a:moveTo>
                  <a:cubicBezTo>
                    <a:pt x="142" y="1"/>
                    <a:pt x="93" y="21"/>
                    <a:pt x="57" y="62"/>
                  </a:cubicBezTo>
                  <a:cubicBezTo>
                    <a:pt x="1" y="134"/>
                    <a:pt x="9" y="239"/>
                    <a:pt x="81" y="295"/>
                  </a:cubicBezTo>
                  <a:cubicBezTo>
                    <a:pt x="3366" y="3024"/>
                    <a:pt x="22510" y="16267"/>
                    <a:pt x="23830" y="17185"/>
                  </a:cubicBezTo>
                  <a:lnTo>
                    <a:pt x="24691" y="57638"/>
                  </a:lnTo>
                  <a:cubicBezTo>
                    <a:pt x="24699" y="57726"/>
                    <a:pt x="24772" y="57799"/>
                    <a:pt x="24860" y="57799"/>
                  </a:cubicBezTo>
                  <a:cubicBezTo>
                    <a:pt x="24949" y="57799"/>
                    <a:pt x="25021" y="57718"/>
                    <a:pt x="25021" y="57630"/>
                  </a:cubicBezTo>
                  <a:lnTo>
                    <a:pt x="24160" y="17088"/>
                  </a:lnTo>
                  <a:cubicBezTo>
                    <a:pt x="24160" y="17040"/>
                    <a:pt x="24128" y="16992"/>
                    <a:pt x="24087" y="16959"/>
                  </a:cubicBezTo>
                  <a:cubicBezTo>
                    <a:pt x="23886" y="16814"/>
                    <a:pt x="3664" y="2839"/>
                    <a:pt x="291" y="38"/>
                  </a:cubicBezTo>
                  <a:cubicBezTo>
                    <a:pt x="262" y="13"/>
                    <a:pt x="227" y="1"/>
                    <a:pt x="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1" name="Google Shape;6881;p60">
              <a:extLst>
                <a:ext uri="{FF2B5EF4-FFF2-40B4-BE49-F238E27FC236}">
                  <a16:creationId xmlns:a16="http://schemas.microsoft.com/office/drawing/2014/main" id="{274F9ABD-989E-F63F-D88F-3C139331777B}"/>
                </a:ext>
              </a:extLst>
            </p:cNvPr>
            <p:cNvSpPr/>
            <p:nvPr/>
          </p:nvSpPr>
          <p:spPr>
            <a:xfrm>
              <a:off x="3709488" y="3068890"/>
              <a:ext cx="342806" cy="269834"/>
            </a:xfrm>
            <a:custGeom>
              <a:avLst/>
              <a:gdLst/>
              <a:ahLst/>
              <a:cxnLst/>
              <a:rect l="l" t="t" r="r" b="b"/>
              <a:pathLst>
                <a:path w="13670" h="10773" extrusionOk="0">
                  <a:moveTo>
                    <a:pt x="1828" y="1"/>
                  </a:moveTo>
                  <a:lnTo>
                    <a:pt x="1007" y="1877"/>
                  </a:lnTo>
                  <a:lnTo>
                    <a:pt x="1" y="2505"/>
                  </a:lnTo>
                  <a:cubicBezTo>
                    <a:pt x="1" y="2505"/>
                    <a:pt x="1691" y="9219"/>
                    <a:pt x="6658" y="10539"/>
                  </a:cubicBezTo>
                  <a:lnTo>
                    <a:pt x="6650" y="10772"/>
                  </a:lnTo>
                  <a:cubicBezTo>
                    <a:pt x="6867" y="10748"/>
                    <a:pt x="7085" y="10708"/>
                    <a:pt x="7302" y="10652"/>
                  </a:cubicBezTo>
                  <a:cubicBezTo>
                    <a:pt x="7439" y="10676"/>
                    <a:pt x="7560" y="10716"/>
                    <a:pt x="7697" y="10724"/>
                  </a:cubicBezTo>
                  <a:lnTo>
                    <a:pt x="7689" y="10587"/>
                  </a:lnTo>
                  <a:cubicBezTo>
                    <a:pt x="12567" y="9259"/>
                    <a:pt x="13670" y="2505"/>
                    <a:pt x="13670" y="2505"/>
                  </a:cubicBezTo>
                  <a:lnTo>
                    <a:pt x="12664" y="1877"/>
                  </a:lnTo>
                  <a:lnTo>
                    <a:pt x="11843" y="1"/>
                  </a:lnTo>
                  <a:cubicBezTo>
                    <a:pt x="11601" y="1563"/>
                    <a:pt x="8075" y="5483"/>
                    <a:pt x="7045" y="6610"/>
                  </a:cubicBezTo>
                  <a:cubicBezTo>
                    <a:pt x="5789" y="5354"/>
                    <a:pt x="2069" y="1522"/>
                    <a:pt x="18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2" name="Google Shape;6882;p60">
              <a:extLst>
                <a:ext uri="{FF2B5EF4-FFF2-40B4-BE49-F238E27FC236}">
                  <a16:creationId xmlns:a16="http://schemas.microsoft.com/office/drawing/2014/main" id="{36110A81-01A0-8832-8E91-EBC94F12A207}"/>
                </a:ext>
              </a:extLst>
            </p:cNvPr>
            <p:cNvSpPr/>
            <p:nvPr/>
          </p:nvSpPr>
          <p:spPr>
            <a:xfrm>
              <a:off x="3904696" y="3303805"/>
              <a:ext cx="134901" cy="152377"/>
            </a:xfrm>
            <a:custGeom>
              <a:avLst/>
              <a:gdLst/>
              <a:ahLst/>
              <a:cxnLst/>
              <a:rect l="l" t="t" r="r" b="b"/>
              <a:pathLst>
                <a:path w="5402" h="6048" extrusionOk="0">
                  <a:moveTo>
                    <a:pt x="333" y="1"/>
                  </a:moveTo>
                  <a:cubicBezTo>
                    <a:pt x="206" y="1"/>
                    <a:pt x="90" y="14"/>
                    <a:pt x="0" y="50"/>
                  </a:cubicBezTo>
                  <a:cubicBezTo>
                    <a:pt x="998" y="1829"/>
                    <a:pt x="797" y="4019"/>
                    <a:pt x="572" y="6048"/>
                  </a:cubicBezTo>
                  <a:cubicBezTo>
                    <a:pt x="1377" y="5315"/>
                    <a:pt x="2238" y="4494"/>
                    <a:pt x="2383" y="3415"/>
                  </a:cubicBezTo>
                  <a:cubicBezTo>
                    <a:pt x="3211" y="4109"/>
                    <a:pt x="4255" y="4486"/>
                    <a:pt x="5334" y="4486"/>
                  </a:cubicBezTo>
                  <a:cubicBezTo>
                    <a:pt x="5357" y="4486"/>
                    <a:pt x="5379" y="4486"/>
                    <a:pt x="5402" y="4486"/>
                  </a:cubicBezTo>
                  <a:cubicBezTo>
                    <a:pt x="5386" y="2143"/>
                    <a:pt x="3550" y="219"/>
                    <a:pt x="1216" y="82"/>
                  </a:cubicBezTo>
                  <a:cubicBezTo>
                    <a:pt x="985" y="71"/>
                    <a:pt x="628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39" name="Google Shape;6883;p60">
              <a:extLst>
                <a:ext uri="{FF2B5EF4-FFF2-40B4-BE49-F238E27FC236}">
                  <a16:creationId xmlns:a16="http://schemas.microsoft.com/office/drawing/2014/main" id="{E23EED00-404A-A3F9-5823-F57AF1AFD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775" y="4606825"/>
              <a:ext cx="1041150" cy="111925"/>
            </a:xfrm>
            <a:custGeom>
              <a:avLst/>
              <a:gdLst>
                <a:gd name="T0" fmla="*/ 677 w 41646"/>
                <a:gd name="T1" fmla="*/ 0 h 4477"/>
                <a:gd name="T2" fmla="*/ 1 w 41646"/>
                <a:gd name="T3" fmla="*/ 4380 h 4477"/>
                <a:gd name="T4" fmla="*/ 41645 w 41646"/>
                <a:gd name="T5" fmla="*/ 4476 h 4477"/>
                <a:gd name="T6" fmla="*/ 41645 w 41646"/>
                <a:gd name="T7" fmla="*/ 4476 h 4477"/>
                <a:gd name="T8" fmla="*/ 41315 w 41646"/>
                <a:gd name="T9" fmla="*/ 0 h 4477"/>
                <a:gd name="T10" fmla="*/ 677 w 41646"/>
                <a:gd name="T11" fmla="*/ 0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646" h="4477" extrusionOk="0">
                  <a:moveTo>
                    <a:pt x="677" y="0"/>
                  </a:moveTo>
                  <a:lnTo>
                    <a:pt x="1" y="4380"/>
                  </a:lnTo>
                  <a:lnTo>
                    <a:pt x="41645" y="4476"/>
                  </a:lnTo>
                  <a:lnTo>
                    <a:pt x="41315" y="0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84" name="Google Shape;6884;p60">
              <a:extLst>
                <a:ext uri="{FF2B5EF4-FFF2-40B4-BE49-F238E27FC236}">
                  <a16:creationId xmlns:a16="http://schemas.microsoft.com/office/drawing/2014/main" id="{C12969AB-D1B4-EC19-D618-672EB5C6A6D1}"/>
                </a:ext>
              </a:extLst>
            </p:cNvPr>
            <p:cNvSpPr/>
            <p:nvPr/>
          </p:nvSpPr>
          <p:spPr>
            <a:xfrm>
              <a:off x="3425403" y="4597420"/>
              <a:ext cx="1017310" cy="12698"/>
            </a:xfrm>
            <a:custGeom>
              <a:avLst/>
              <a:gdLst/>
              <a:ahLst/>
              <a:cxnLst/>
              <a:rect l="l" t="t" r="r" b="b"/>
              <a:pathLst>
                <a:path w="40727" h="492" extrusionOk="0">
                  <a:moveTo>
                    <a:pt x="169" y="0"/>
                  </a:moveTo>
                  <a:cubicBezTo>
                    <a:pt x="73" y="0"/>
                    <a:pt x="0" y="73"/>
                    <a:pt x="0" y="169"/>
                  </a:cubicBezTo>
                  <a:cubicBezTo>
                    <a:pt x="0" y="258"/>
                    <a:pt x="73" y="338"/>
                    <a:pt x="161" y="338"/>
                  </a:cubicBezTo>
                  <a:lnTo>
                    <a:pt x="40510" y="491"/>
                  </a:lnTo>
                  <a:cubicBezTo>
                    <a:pt x="40727" y="491"/>
                    <a:pt x="40727" y="161"/>
                    <a:pt x="40510" y="16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41" name="Google Shape;6885;p60">
              <a:extLst>
                <a:ext uri="{FF2B5EF4-FFF2-40B4-BE49-F238E27FC236}">
                  <a16:creationId xmlns:a16="http://schemas.microsoft.com/office/drawing/2014/main" id="{4C8E35E6-8634-13A4-E26E-D8255BD08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075" y="3749875"/>
              <a:ext cx="828400" cy="385375"/>
            </a:xfrm>
            <a:custGeom>
              <a:avLst/>
              <a:gdLst>
                <a:gd name="T0" fmla="*/ 32186 w 33136"/>
                <a:gd name="T1" fmla="*/ 0 h 15415"/>
                <a:gd name="T2" fmla="*/ 3438 w 33136"/>
                <a:gd name="T3" fmla="*/ 5547 h 15415"/>
                <a:gd name="T4" fmla="*/ 7343 w 33136"/>
                <a:gd name="T5" fmla="*/ 15304 h 15415"/>
                <a:gd name="T6" fmla="*/ 8833 w 33136"/>
                <a:gd name="T7" fmla="*/ 15415 h 15415"/>
                <a:gd name="T8" fmla="*/ 33136 w 33136"/>
                <a:gd name="T9" fmla="*/ 4782 h 15415"/>
                <a:gd name="T10" fmla="*/ 32186 w 33136"/>
                <a:gd name="T11" fmla="*/ 0 h 15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36" h="15415" extrusionOk="0">
                  <a:moveTo>
                    <a:pt x="32186" y="0"/>
                  </a:moveTo>
                  <a:cubicBezTo>
                    <a:pt x="32186" y="0"/>
                    <a:pt x="6811" y="2166"/>
                    <a:pt x="3438" y="5547"/>
                  </a:cubicBezTo>
                  <a:cubicBezTo>
                    <a:pt x="3438" y="5547"/>
                    <a:pt x="1" y="14137"/>
                    <a:pt x="7343" y="15304"/>
                  </a:cubicBezTo>
                  <a:cubicBezTo>
                    <a:pt x="7815" y="15379"/>
                    <a:pt x="8314" y="15415"/>
                    <a:pt x="8833" y="15415"/>
                  </a:cubicBezTo>
                  <a:cubicBezTo>
                    <a:pt x="17813" y="15415"/>
                    <a:pt x="33136" y="4782"/>
                    <a:pt x="33136" y="4782"/>
                  </a:cubicBezTo>
                  <a:lnTo>
                    <a:pt x="32186" y="0"/>
                  </a:ln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886" name="Google Shape;6886;p60">
              <a:extLst>
                <a:ext uri="{FF2B5EF4-FFF2-40B4-BE49-F238E27FC236}">
                  <a16:creationId xmlns:a16="http://schemas.microsoft.com/office/drawing/2014/main" id="{2E13E73F-FCC3-216A-941E-C98F8B2A3517}"/>
                </a:ext>
              </a:extLst>
            </p:cNvPr>
            <p:cNvSpPr/>
            <p:nvPr/>
          </p:nvSpPr>
          <p:spPr>
            <a:xfrm>
              <a:off x="3933264" y="3068890"/>
              <a:ext cx="399941" cy="933308"/>
            </a:xfrm>
            <a:custGeom>
              <a:avLst/>
              <a:gdLst/>
              <a:ahLst/>
              <a:cxnLst/>
              <a:rect l="l" t="t" r="r" b="b"/>
              <a:pathLst>
                <a:path w="15989" h="37332" extrusionOk="0">
                  <a:moveTo>
                    <a:pt x="10699" y="750"/>
                  </a:moveTo>
                  <a:lnTo>
                    <a:pt x="11255" y="935"/>
                  </a:lnTo>
                  <a:lnTo>
                    <a:pt x="9041" y="7528"/>
                  </a:lnTo>
                  <a:lnTo>
                    <a:pt x="8485" y="7343"/>
                  </a:lnTo>
                  <a:lnTo>
                    <a:pt x="10699" y="750"/>
                  </a:lnTo>
                  <a:close/>
                  <a:moveTo>
                    <a:pt x="11947" y="1168"/>
                  </a:moveTo>
                  <a:lnTo>
                    <a:pt x="12502" y="1353"/>
                  </a:lnTo>
                  <a:lnTo>
                    <a:pt x="10281" y="7947"/>
                  </a:lnTo>
                  <a:lnTo>
                    <a:pt x="9725" y="7761"/>
                  </a:lnTo>
                  <a:lnTo>
                    <a:pt x="11947" y="1168"/>
                  </a:lnTo>
                  <a:close/>
                  <a:moveTo>
                    <a:pt x="13187" y="1579"/>
                  </a:moveTo>
                  <a:lnTo>
                    <a:pt x="13742" y="1772"/>
                  </a:lnTo>
                  <a:lnTo>
                    <a:pt x="11520" y="8365"/>
                  </a:lnTo>
                  <a:lnTo>
                    <a:pt x="10965" y="8172"/>
                  </a:lnTo>
                  <a:lnTo>
                    <a:pt x="13187" y="1579"/>
                  </a:lnTo>
                  <a:close/>
                  <a:moveTo>
                    <a:pt x="14426" y="1997"/>
                  </a:moveTo>
                  <a:lnTo>
                    <a:pt x="14982" y="2191"/>
                  </a:lnTo>
                  <a:lnTo>
                    <a:pt x="12760" y="8784"/>
                  </a:lnTo>
                  <a:lnTo>
                    <a:pt x="12205" y="8591"/>
                  </a:lnTo>
                  <a:lnTo>
                    <a:pt x="14426" y="1997"/>
                  </a:lnTo>
                  <a:close/>
                  <a:moveTo>
                    <a:pt x="9950" y="1"/>
                  </a:moveTo>
                  <a:lnTo>
                    <a:pt x="7584" y="7029"/>
                  </a:lnTo>
                  <a:cubicBezTo>
                    <a:pt x="7213" y="8140"/>
                    <a:pt x="7809" y="9339"/>
                    <a:pt x="8920" y="9718"/>
                  </a:cubicBezTo>
                  <a:lnTo>
                    <a:pt x="9323" y="10957"/>
                  </a:lnTo>
                  <a:lnTo>
                    <a:pt x="121" y="34843"/>
                  </a:lnTo>
                  <a:cubicBezTo>
                    <a:pt x="121" y="34843"/>
                    <a:pt x="0" y="36855"/>
                    <a:pt x="185" y="36912"/>
                  </a:cubicBezTo>
                  <a:lnTo>
                    <a:pt x="805" y="37121"/>
                  </a:lnTo>
                  <a:lnTo>
                    <a:pt x="1433" y="37330"/>
                  </a:lnTo>
                  <a:cubicBezTo>
                    <a:pt x="1436" y="37331"/>
                    <a:pt x="1439" y="37332"/>
                    <a:pt x="1443" y="37332"/>
                  </a:cubicBezTo>
                  <a:cubicBezTo>
                    <a:pt x="1648" y="37332"/>
                    <a:pt x="2737" y="35720"/>
                    <a:pt x="2737" y="35720"/>
                  </a:cubicBezTo>
                  <a:lnTo>
                    <a:pt x="9870" y="11126"/>
                  </a:lnTo>
                  <a:lnTo>
                    <a:pt x="10941" y="10394"/>
                  </a:lnTo>
                  <a:cubicBezTo>
                    <a:pt x="11163" y="10468"/>
                    <a:pt x="11389" y="10504"/>
                    <a:pt x="11611" y="10504"/>
                  </a:cubicBezTo>
                  <a:cubicBezTo>
                    <a:pt x="12493" y="10504"/>
                    <a:pt x="13319" y="9946"/>
                    <a:pt x="13621" y="9066"/>
                  </a:cubicBezTo>
                  <a:lnTo>
                    <a:pt x="15988" y="2038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43" name="Google Shape;6887;p60">
              <a:extLst>
                <a:ext uri="{FF2B5EF4-FFF2-40B4-BE49-F238E27FC236}">
                  <a16:creationId xmlns:a16="http://schemas.microsoft.com/office/drawing/2014/main" id="{6D1D9439-73EC-8B49-0290-A8CF8B92C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75" y="3087525"/>
              <a:ext cx="69650" cy="169475"/>
            </a:xfrm>
            <a:custGeom>
              <a:avLst/>
              <a:gdLst>
                <a:gd name="T0" fmla="*/ 2222 w 2786"/>
                <a:gd name="T1" fmla="*/ 1 h 6779"/>
                <a:gd name="T2" fmla="*/ 0 w 2786"/>
                <a:gd name="T3" fmla="*/ 6594 h 6779"/>
                <a:gd name="T4" fmla="*/ 564 w 2786"/>
                <a:gd name="T5" fmla="*/ 6779 h 6779"/>
                <a:gd name="T6" fmla="*/ 2786 w 2786"/>
                <a:gd name="T7" fmla="*/ 186 h 6779"/>
                <a:gd name="T8" fmla="*/ 2222 w 2786"/>
                <a:gd name="T9" fmla="*/ 1 h 6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6" h="6779" extrusionOk="0">
                  <a:moveTo>
                    <a:pt x="2222" y="1"/>
                  </a:moveTo>
                  <a:lnTo>
                    <a:pt x="0" y="6594"/>
                  </a:lnTo>
                  <a:lnTo>
                    <a:pt x="564" y="6779"/>
                  </a:lnTo>
                  <a:lnTo>
                    <a:pt x="2786" y="186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44" name="Google Shape;6888;p60">
              <a:extLst>
                <a:ext uri="{FF2B5EF4-FFF2-40B4-BE49-F238E27FC236}">
                  <a16:creationId xmlns:a16="http://schemas.microsoft.com/office/drawing/2014/main" id="{BF0DFB14-C0B9-AEF6-69EF-56CB8EBC4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175" y="3098000"/>
              <a:ext cx="69450" cy="169475"/>
            </a:xfrm>
            <a:custGeom>
              <a:avLst/>
              <a:gdLst>
                <a:gd name="T0" fmla="*/ 2214 w 2778"/>
                <a:gd name="T1" fmla="*/ 0 h 6779"/>
                <a:gd name="T2" fmla="*/ 0 w 2778"/>
                <a:gd name="T3" fmla="*/ 6593 h 6779"/>
                <a:gd name="T4" fmla="*/ 556 w 2778"/>
                <a:gd name="T5" fmla="*/ 6779 h 6779"/>
                <a:gd name="T6" fmla="*/ 2777 w 2778"/>
                <a:gd name="T7" fmla="*/ 185 h 6779"/>
                <a:gd name="T8" fmla="*/ 2214 w 2778"/>
                <a:gd name="T9" fmla="*/ 0 h 6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8" h="6779" extrusionOk="0">
                  <a:moveTo>
                    <a:pt x="2214" y="0"/>
                  </a:moveTo>
                  <a:lnTo>
                    <a:pt x="0" y="6593"/>
                  </a:lnTo>
                  <a:lnTo>
                    <a:pt x="556" y="6779"/>
                  </a:lnTo>
                  <a:lnTo>
                    <a:pt x="2777" y="185"/>
                  </a:lnTo>
                  <a:lnTo>
                    <a:pt x="2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45" name="Google Shape;6889;p60">
              <a:extLst>
                <a:ext uri="{FF2B5EF4-FFF2-40B4-BE49-F238E27FC236}">
                  <a16:creationId xmlns:a16="http://schemas.microsoft.com/office/drawing/2014/main" id="{F241DA3E-CE5E-3446-67CD-A0C9FE4FE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7150" y="3108450"/>
              <a:ext cx="69475" cy="169500"/>
            </a:xfrm>
            <a:custGeom>
              <a:avLst/>
              <a:gdLst>
                <a:gd name="T0" fmla="*/ 2223 w 2779"/>
                <a:gd name="T1" fmla="*/ 1 h 6780"/>
                <a:gd name="T2" fmla="*/ 1 w 2779"/>
                <a:gd name="T3" fmla="*/ 6594 h 6780"/>
                <a:gd name="T4" fmla="*/ 556 w 2779"/>
                <a:gd name="T5" fmla="*/ 6779 h 6780"/>
                <a:gd name="T6" fmla="*/ 2778 w 2779"/>
                <a:gd name="T7" fmla="*/ 194 h 6780"/>
                <a:gd name="T8" fmla="*/ 2223 w 2779"/>
                <a:gd name="T9" fmla="*/ 1 h 6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9" h="6780" extrusionOk="0">
                  <a:moveTo>
                    <a:pt x="2223" y="1"/>
                  </a:moveTo>
                  <a:lnTo>
                    <a:pt x="1" y="6594"/>
                  </a:lnTo>
                  <a:lnTo>
                    <a:pt x="556" y="6779"/>
                  </a:lnTo>
                  <a:lnTo>
                    <a:pt x="2778" y="19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46" name="Google Shape;6890;p60">
              <a:extLst>
                <a:ext uri="{FF2B5EF4-FFF2-40B4-BE49-F238E27FC236}">
                  <a16:creationId xmlns:a16="http://schemas.microsoft.com/office/drawing/2014/main" id="{3DEC6A3A-8B0C-27D0-7E58-76A90CB70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150" y="3118925"/>
              <a:ext cx="69450" cy="169475"/>
            </a:xfrm>
            <a:custGeom>
              <a:avLst/>
              <a:gdLst>
                <a:gd name="T0" fmla="*/ 2222 w 2778"/>
                <a:gd name="T1" fmla="*/ 0 h 6779"/>
                <a:gd name="T2" fmla="*/ 1 w 2778"/>
                <a:gd name="T3" fmla="*/ 6586 h 6779"/>
                <a:gd name="T4" fmla="*/ 556 w 2778"/>
                <a:gd name="T5" fmla="*/ 6779 h 6779"/>
                <a:gd name="T6" fmla="*/ 2778 w 2778"/>
                <a:gd name="T7" fmla="*/ 186 h 6779"/>
                <a:gd name="T8" fmla="*/ 2222 w 2778"/>
                <a:gd name="T9" fmla="*/ 0 h 6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8" h="6779" extrusionOk="0">
                  <a:moveTo>
                    <a:pt x="2222" y="0"/>
                  </a:moveTo>
                  <a:lnTo>
                    <a:pt x="1" y="6586"/>
                  </a:lnTo>
                  <a:lnTo>
                    <a:pt x="556" y="6779"/>
                  </a:lnTo>
                  <a:lnTo>
                    <a:pt x="2778" y="186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47" name="Google Shape;6891;p60">
              <a:extLst>
                <a:ext uri="{FF2B5EF4-FFF2-40B4-BE49-F238E27FC236}">
                  <a16:creationId xmlns:a16="http://schemas.microsoft.com/office/drawing/2014/main" id="{D11AA86E-C751-6190-7C08-7652F9051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050" y="3667550"/>
              <a:ext cx="247175" cy="202100"/>
            </a:xfrm>
            <a:custGeom>
              <a:avLst/>
              <a:gdLst>
                <a:gd name="T0" fmla="*/ 7826 w 9887"/>
                <a:gd name="T1" fmla="*/ 1 h 8084"/>
                <a:gd name="T2" fmla="*/ 2987 w 9887"/>
                <a:gd name="T3" fmla="*/ 910 h 8084"/>
                <a:gd name="T4" fmla="*/ 1 w 9887"/>
                <a:gd name="T5" fmla="*/ 3197 h 8084"/>
                <a:gd name="T6" fmla="*/ 894 w 9887"/>
                <a:gd name="T7" fmla="*/ 7922 h 8084"/>
                <a:gd name="T8" fmla="*/ 2532 w 9887"/>
                <a:gd name="T9" fmla="*/ 8084 h 8084"/>
                <a:gd name="T10" fmla="*/ 8325 w 9887"/>
                <a:gd name="T11" fmla="*/ 5740 h 8084"/>
                <a:gd name="T12" fmla="*/ 7826 w 9887"/>
                <a:gd name="T13" fmla="*/ 1 h 8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87" h="8084" extrusionOk="0">
                  <a:moveTo>
                    <a:pt x="7826" y="1"/>
                  </a:moveTo>
                  <a:cubicBezTo>
                    <a:pt x="7826" y="1"/>
                    <a:pt x="4227" y="250"/>
                    <a:pt x="2987" y="910"/>
                  </a:cubicBezTo>
                  <a:cubicBezTo>
                    <a:pt x="1748" y="1562"/>
                    <a:pt x="9" y="2891"/>
                    <a:pt x="1" y="3197"/>
                  </a:cubicBezTo>
                  <a:cubicBezTo>
                    <a:pt x="1" y="3494"/>
                    <a:pt x="894" y="7922"/>
                    <a:pt x="894" y="7922"/>
                  </a:cubicBezTo>
                  <a:cubicBezTo>
                    <a:pt x="894" y="7922"/>
                    <a:pt x="1546" y="8084"/>
                    <a:pt x="2532" y="8084"/>
                  </a:cubicBezTo>
                  <a:cubicBezTo>
                    <a:pt x="4053" y="8084"/>
                    <a:pt x="6371" y="7699"/>
                    <a:pt x="8325" y="5740"/>
                  </a:cubicBezTo>
                  <a:cubicBezTo>
                    <a:pt x="9887" y="4179"/>
                    <a:pt x="7826" y="1"/>
                    <a:pt x="7826" y="1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48" name="Google Shape;6892;p60">
              <a:extLst>
                <a:ext uri="{FF2B5EF4-FFF2-40B4-BE49-F238E27FC236}">
                  <a16:creationId xmlns:a16="http://schemas.microsoft.com/office/drawing/2014/main" id="{75205389-1B0B-9BAF-890F-7EA4A74D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450" y="3785975"/>
              <a:ext cx="125925" cy="59050"/>
            </a:xfrm>
            <a:custGeom>
              <a:avLst/>
              <a:gdLst>
                <a:gd name="T0" fmla="*/ 4401 w 5037"/>
                <a:gd name="T1" fmla="*/ 1 h 2362"/>
                <a:gd name="T2" fmla="*/ 569 w 5037"/>
                <a:gd name="T3" fmla="*/ 2259 h 2362"/>
                <a:gd name="T4" fmla="*/ 961 w 5037"/>
                <a:gd name="T5" fmla="*/ 2361 h 2362"/>
                <a:gd name="T6" fmla="*/ 4618 w 5037"/>
                <a:gd name="T7" fmla="*/ 1213 h 2362"/>
                <a:gd name="T8" fmla="*/ 4497 w 5037"/>
                <a:gd name="T9" fmla="*/ 13 h 2362"/>
                <a:gd name="T10" fmla="*/ 4401 w 5037"/>
                <a:gd name="T11" fmla="*/ 1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7" h="2362" extrusionOk="0">
                  <a:moveTo>
                    <a:pt x="4401" y="1"/>
                  </a:moveTo>
                  <a:cubicBezTo>
                    <a:pt x="3599" y="1"/>
                    <a:pt x="1" y="1745"/>
                    <a:pt x="569" y="2259"/>
                  </a:cubicBezTo>
                  <a:cubicBezTo>
                    <a:pt x="648" y="2330"/>
                    <a:pt x="785" y="2361"/>
                    <a:pt x="961" y="2361"/>
                  </a:cubicBezTo>
                  <a:cubicBezTo>
                    <a:pt x="2042" y="2361"/>
                    <a:pt x="4618" y="1213"/>
                    <a:pt x="4618" y="1213"/>
                  </a:cubicBezTo>
                  <a:cubicBezTo>
                    <a:pt x="4618" y="1213"/>
                    <a:pt x="5037" y="198"/>
                    <a:pt x="4497" y="13"/>
                  </a:cubicBezTo>
                  <a:cubicBezTo>
                    <a:pt x="4472" y="5"/>
                    <a:pt x="4440" y="1"/>
                    <a:pt x="4401" y="1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49" name="Google Shape;6893;p60">
              <a:extLst>
                <a:ext uri="{FF2B5EF4-FFF2-40B4-BE49-F238E27FC236}">
                  <a16:creationId xmlns:a16="http://schemas.microsoft.com/office/drawing/2014/main" id="{2CDA1F11-0593-C2D7-A29C-3448A326D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050" y="3743475"/>
              <a:ext cx="121775" cy="60550"/>
            </a:xfrm>
            <a:custGeom>
              <a:avLst/>
              <a:gdLst>
                <a:gd name="T0" fmla="*/ 4219 w 4871"/>
                <a:gd name="T1" fmla="*/ 0 h 2422"/>
                <a:gd name="T2" fmla="*/ 572 w 4871"/>
                <a:gd name="T3" fmla="*/ 2341 h 2422"/>
                <a:gd name="T4" fmla="*/ 842 w 4871"/>
                <a:gd name="T5" fmla="*/ 2422 h 2422"/>
                <a:gd name="T6" fmla="*/ 4750 w 4871"/>
                <a:gd name="T7" fmla="*/ 1254 h 2422"/>
                <a:gd name="T8" fmla="*/ 4331 w 4871"/>
                <a:gd name="T9" fmla="*/ 15 h 2422"/>
                <a:gd name="T10" fmla="*/ 4219 w 4871"/>
                <a:gd name="T11" fmla="*/ 0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71" h="2422" extrusionOk="0">
                  <a:moveTo>
                    <a:pt x="4219" y="0"/>
                  </a:moveTo>
                  <a:cubicBezTo>
                    <a:pt x="3398" y="0"/>
                    <a:pt x="0" y="1503"/>
                    <a:pt x="572" y="2341"/>
                  </a:cubicBezTo>
                  <a:cubicBezTo>
                    <a:pt x="610" y="2397"/>
                    <a:pt x="704" y="2422"/>
                    <a:pt x="842" y="2422"/>
                  </a:cubicBezTo>
                  <a:cubicBezTo>
                    <a:pt x="1789" y="2422"/>
                    <a:pt x="4750" y="1254"/>
                    <a:pt x="4750" y="1254"/>
                  </a:cubicBezTo>
                  <a:cubicBezTo>
                    <a:pt x="4750" y="1254"/>
                    <a:pt x="4871" y="200"/>
                    <a:pt x="4331" y="15"/>
                  </a:cubicBezTo>
                  <a:cubicBezTo>
                    <a:pt x="4303" y="5"/>
                    <a:pt x="4265" y="0"/>
                    <a:pt x="4219" y="0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0" name="Google Shape;6894;p60">
              <a:extLst>
                <a:ext uri="{FF2B5EF4-FFF2-40B4-BE49-F238E27FC236}">
                  <a16:creationId xmlns:a16="http://schemas.microsoft.com/office/drawing/2014/main" id="{63CAC5F2-D4E6-864D-8DEC-C50CDC177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000" y="3702900"/>
              <a:ext cx="164225" cy="62575"/>
            </a:xfrm>
            <a:custGeom>
              <a:avLst/>
              <a:gdLst>
                <a:gd name="T0" fmla="*/ 5893 w 6569"/>
                <a:gd name="T1" fmla="*/ 0 h 2503"/>
                <a:gd name="T2" fmla="*/ 676 w 6569"/>
                <a:gd name="T3" fmla="*/ 2394 h 2503"/>
                <a:gd name="T4" fmla="*/ 1138 w 6569"/>
                <a:gd name="T5" fmla="*/ 2502 h 2503"/>
                <a:gd name="T6" fmla="*/ 6279 w 6569"/>
                <a:gd name="T7" fmla="*/ 1324 h 2503"/>
                <a:gd name="T8" fmla="*/ 6062 w 6569"/>
                <a:gd name="T9" fmla="*/ 28 h 2503"/>
                <a:gd name="T10" fmla="*/ 5893 w 6569"/>
                <a:gd name="T11" fmla="*/ 0 h 2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69" h="2503" extrusionOk="0">
                  <a:moveTo>
                    <a:pt x="5893" y="0"/>
                  </a:moveTo>
                  <a:cubicBezTo>
                    <a:pt x="4830" y="0"/>
                    <a:pt x="1" y="1659"/>
                    <a:pt x="676" y="2394"/>
                  </a:cubicBezTo>
                  <a:cubicBezTo>
                    <a:pt x="746" y="2470"/>
                    <a:pt x="909" y="2502"/>
                    <a:pt x="1138" y="2502"/>
                  </a:cubicBezTo>
                  <a:cubicBezTo>
                    <a:pt x="2518" y="2502"/>
                    <a:pt x="6279" y="1324"/>
                    <a:pt x="6279" y="1324"/>
                  </a:cubicBezTo>
                  <a:cubicBezTo>
                    <a:pt x="6279" y="1324"/>
                    <a:pt x="6569" y="301"/>
                    <a:pt x="6062" y="28"/>
                  </a:cubicBezTo>
                  <a:cubicBezTo>
                    <a:pt x="6028" y="9"/>
                    <a:pt x="5970" y="0"/>
                    <a:pt x="5893" y="0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1" name="Google Shape;6895;p60">
              <a:extLst>
                <a:ext uri="{FF2B5EF4-FFF2-40B4-BE49-F238E27FC236}">
                  <a16:creationId xmlns:a16="http://schemas.microsoft.com/office/drawing/2014/main" id="{17DE6B01-F0FA-8D4C-40B3-508E37118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250" y="3663025"/>
              <a:ext cx="147300" cy="65150"/>
            </a:xfrm>
            <a:custGeom>
              <a:avLst/>
              <a:gdLst>
                <a:gd name="T0" fmla="*/ 5224 w 5892"/>
                <a:gd name="T1" fmla="*/ 0 h 2606"/>
                <a:gd name="T2" fmla="*/ 128 w 5892"/>
                <a:gd name="T3" fmla="*/ 2573 h 2606"/>
                <a:gd name="T4" fmla="*/ 249 w 5892"/>
                <a:gd name="T5" fmla="*/ 2606 h 2606"/>
                <a:gd name="T6" fmla="*/ 5634 w 5892"/>
                <a:gd name="T7" fmla="*/ 1421 h 2606"/>
                <a:gd name="T8" fmla="*/ 5393 w 5892"/>
                <a:gd name="T9" fmla="*/ 29 h 2606"/>
                <a:gd name="T10" fmla="*/ 5224 w 5892"/>
                <a:gd name="T11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92" h="2606" extrusionOk="0">
                  <a:moveTo>
                    <a:pt x="5224" y="0"/>
                  </a:moveTo>
                  <a:cubicBezTo>
                    <a:pt x="4224" y="0"/>
                    <a:pt x="1" y="1585"/>
                    <a:pt x="128" y="2573"/>
                  </a:cubicBezTo>
                  <a:cubicBezTo>
                    <a:pt x="131" y="2595"/>
                    <a:pt x="173" y="2606"/>
                    <a:pt x="249" y="2606"/>
                  </a:cubicBezTo>
                  <a:cubicBezTo>
                    <a:pt x="1058" y="2606"/>
                    <a:pt x="5634" y="1421"/>
                    <a:pt x="5634" y="1421"/>
                  </a:cubicBezTo>
                  <a:cubicBezTo>
                    <a:pt x="5634" y="1421"/>
                    <a:pt x="5892" y="310"/>
                    <a:pt x="5393" y="29"/>
                  </a:cubicBezTo>
                  <a:cubicBezTo>
                    <a:pt x="5357" y="9"/>
                    <a:pt x="5300" y="0"/>
                    <a:pt x="5224" y="0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2" name="Google Shape;6896;p60">
              <a:extLst>
                <a:ext uri="{FF2B5EF4-FFF2-40B4-BE49-F238E27FC236}">
                  <a16:creationId xmlns:a16="http://schemas.microsoft.com/office/drawing/2014/main" id="{860CC2DA-9FFE-E5FC-9089-36689A6C3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650" y="3700075"/>
              <a:ext cx="56575" cy="16400"/>
            </a:xfrm>
            <a:custGeom>
              <a:avLst/>
              <a:gdLst>
                <a:gd name="T0" fmla="*/ 2105 w 2263"/>
                <a:gd name="T1" fmla="*/ 1 h 656"/>
                <a:gd name="T2" fmla="*/ 2077 w 2263"/>
                <a:gd name="T3" fmla="*/ 4 h 656"/>
                <a:gd name="T4" fmla="*/ 185 w 2263"/>
                <a:gd name="T5" fmla="*/ 366 h 656"/>
                <a:gd name="T6" fmla="*/ 209 w 2263"/>
                <a:gd name="T7" fmla="*/ 656 h 656"/>
                <a:gd name="T8" fmla="*/ 234 w 2263"/>
                <a:gd name="T9" fmla="*/ 656 h 656"/>
                <a:gd name="T10" fmla="*/ 2134 w 2263"/>
                <a:gd name="T11" fmla="*/ 294 h 656"/>
                <a:gd name="T12" fmla="*/ 2246 w 2263"/>
                <a:gd name="T13" fmla="*/ 124 h 656"/>
                <a:gd name="T14" fmla="*/ 2105 w 2263"/>
                <a:gd name="T15" fmla="*/ 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3" h="656" extrusionOk="0">
                  <a:moveTo>
                    <a:pt x="2105" y="1"/>
                  </a:moveTo>
                  <a:cubicBezTo>
                    <a:pt x="2096" y="1"/>
                    <a:pt x="2086" y="2"/>
                    <a:pt x="2077" y="4"/>
                  </a:cubicBezTo>
                  <a:lnTo>
                    <a:pt x="185" y="366"/>
                  </a:lnTo>
                  <a:cubicBezTo>
                    <a:pt x="0" y="398"/>
                    <a:pt x="32" y="656"/>
                    <a:pt x="209" y="656"/>
                  </a:cubicBezTo>
                  <a:lnTo>
                    <a:pt x="234" y="656"/>
                  </a:lnTo>
                  <a:lnTo>
                    <a:pt x="2134" y="294"/>
                  </a:lnTo>
                  <a:cubicBezTo>
                    <a:pt x="2214" y="277"/>
                    <a:pt x="2262" y="205"/>
                    <a:pt x="2246" y="124"/>
                  </a:cubicBezTo>
                  <a:cubicBezTo>
                    <a:pt x="2239" y="53"/>
                    <a:pt x="2175" y="1"/>
                    <a:pt x="210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3" name="Google Shape;6897;p60">
              <a:extLst>
                <a:ext uri="{FF2B5EF4-FFF2-40B4-BE49-F238E27FC236}">
                  <a16:creationId xmlns:a16="http://schemas.microsoft.com/office/drawing/2014/main" id="{FA994C95-D814-A7DC-7846-B7B6F4831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350" y="3740300"/>
              <a:ext cx="57600" cy="16225"/>
            </a:xfrm>
            <a:custGeom>
              <a:avLst/>
              <a:gdLst>
                <a:gd name="T0" fmla="*/ 2103 w 2304"/>
                <a:gd name="T1" fmla="*/ 1 h 649"/>
                <a:gd name="T2" fmla="*/ 2067 w 2304"/>
                <a:gd name="T3" fmla="*/ 5 h 649"/>
                <a:gd name="T4" fmla="*/ 175 w 2304"/>
                <a:gd name="T5" fmla="*/ 359 h 649"/>
                <a:gd name="T6" fmla="*/ 191 w 2304"/>
                <a:gd name="T7" fmla="*/ 649 h 649"/>
                <a:gd name="T8" fmla="*/ 199 w 2304"/>
                <a:gd name="T9" fmla="*/ 649 h 649"/>
                <a:gd name="T10" fmla="*/ 231 w 2304"/>
                <a:gd name="T11" fmla="*/ 649 h 649"/>
                <a:gd name="T12" fmla="*/ 2123 w 2304"/>
                <a:gd name="T13" fmla="*/ 287 h 649"/>
                <a:gd name="T14" fmla="*/ 2103 w 2304"/>
                <a:gd name="T15" fmla="*/ 1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4" h="649" extrusionOk="0">
                  <a:moveTo>
                    <a:pt x="2103" y="1"/>
                  </a:moveTo>
                  <a:cubicBezTo>
                    <a:pt x="2091" y="1"/>
                    <a:pt x="2079" y="2"/>
                    <a:pt x="2067" y="5"/>
                  </a:cubicBezTo>
                  <a:lnTo>
                    <a:pt x="175" y="359"/>
                  </a:lnTo>
                  <a:cubicBezTo>
                    <a:pt x="0" y="391"/>
                    <a:pt x="21" y="649"/>
                    <a:pt x="191" y="649"/>
                  </a:cubicBezTo>
                  <a:cubicBezTo>
                    <a:pt x="194" y="649"/>
                    <a:pt x="196" y="649"/>
                    <a:pt x="199" y="649"/>
                  </a:cubicBezTo>
                  <a:lnTo>
                    <a:pt x="231" y="649"/>
                  </a:lnTo>
                  <a:lnTo>
                    <a:pt x="2123" y="287"/>
                  </a:lnTo>
                  <a:cubicBezTo>
                    <a:pt x="2304" y="256"/>
                    <a:pt x="2266" y="1"/>
                    <a:pt x="21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4" name="Google Shape;6898;p60">
              <a:extLst>
                <a:ext uri="{FF2B5EF4-FFF2-40B4-BE49-F238E27FC236}">
                  <a16:creationId xmlns:a16="http://schemas.microsoft.com/office/drawing/2014/main" id="{9FEAF81F-B54C-2074-869F-C7EF78E9E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725" y="3780400"/>
              <a:ext cx="57725" cy="16375"/>
            </a:xfrm>
            <a:custGeom>
              <a:avLst/>
              <a:gdLst>
                <a:gd name="T0" fmla="*/ 2106 w 2309"/>
                <a:gd name="T1" fmla="*/ 0 h 655"/>
                <a:gd name="T2" fmla="*/ 2077 w 2309"/>
                <a:gd name="T3" fmla="*/ 3 h 655"/>
                <a:gd name="T4" fmla="*/ 178 w 2309"/>
                <a:gd name="T5" fmla="*/ 365 h 655"/>
                <a:gd name="T6" fmla="*/ 210 w 2309"/>
                <a:gd name="T7" fmla="*/ 655 h 655"/>
                <a:gd name="T8" fmla="*/ 234 w 2309"/>
                <a:gd name="T9" fmla="*/ 647 h 655"/>
                <a:gd name="T10" fmla="*/ 2126 w 2309"/>
                <a:gd name="T11" fmla="*/ 293 h 655"/>
                <a:gd name="T12" fmla="*/ 2106 w 2309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9" h="655" extrusionOk="0">
                  <a:moveTo>
                    <a:pt x="2106" y="0"/>
                  </a:moveTo>
                  <a:cubicBezTo>
                    <a:pt x="2097" y="0"/>
                    <a:pt x="2087" y="1"/>
                    <a:pt x="2077" y="3"/>
                  </a:cubicBezTo>
                  <a:lnTo>
                    <a:pt x="178" y="365"/>
                  </a:lnTo>
                  <a:cubicBezTo>
                    <a:pt x="0" y="389"/>
                    <a:pt x="25" y="655"/>
                    <a:pt x="210" y="655"/>
                  </a:cubicBezTo>
                  <a:lnTo>
                    <a:pt x="234" y="647"/>
                  </a:lnTo>
                  <a:lnTo>
                    <a:pt x="2126" y="293"/>
                  </a:lnTo>
                  <a:cubicBezTo>
                    <a:pt x="2309" y="255"/>
                    <a:pt x="2268" y="0"/>
                    <a:pt x="210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5" name="Google Shape;6899;p60">
              <a:extLst>
                <a:ext uri="{FF2B5EF4-FFF2-40B4-BE49-F238E27FC236}">
                  <a16:creationId xmlns:a16="http://schemas.microsoft.com/office/drawing/2014/main" id="{EB037677-1143-D66D-384E-9F522F0F5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825" y="3631975"/>
              <a:ext cx="169325" cy="89125"/>
            </a:xfrm>
            <a:custGeom>
              <a:avLst/>
              <a:gdLst>
                <a:gd name="T0" fmla="*/ 4140 w 6773"/>
                <a:gd name="T1" fmla="*/ 0 h 3565"/>
                <a:gd name="T2" fmla="*/ 3744 w 6773"/>
                <a:gd name="T3" fmla="*/ 111 h 3565"/>
                <a:gd name="T4" fmla="*/ 0 w 6773"/>
                <a:gd name="T5" fmla="*/ 3565 h 3565"/>
                <a:gd name="T6" fmla="*/ 4138 w 6773"/>
                <a:gd name="T7" fmla="*/ 2043 h 3565"/>
                <a:gd name="T8" fmla="*/ 5040 w 6773"/>
                <a:gd name="T9" fmla="*/ 1279 h 3565"/>
                <a:gd name="T10" fmla="*/ 5240 w 6773"/>
                <a:gd name="T11" fmla="*/ 1283 h 3565"/>
                <a:gd name="T12" fmla="*/ 5893 w 6773"/>
                <a:gd name="T13" fmla="*/ 562 h 3565"/>
                <a:gd name="T14" fmla="*/ 4140 w 6773"/>
                <a:gd name="T15" fmla="*/ 0 h 3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73" h="3565" extrusionOk="0">
                  <a:moveTo>
                    <a:pt x="4140" y="0"/>
                  </a:moveTo>
                  <a:cubicBezTo>
                    <a:pt x="3979" y="0"/>
                    <a:pt x="3840" y="32"/>
                    <a:pt x="3744" y="111"/>
                  </a:cubicBezTo>
                  <a:cubicBezTo>
                    <a:pt x="3052" y="667"/>
                    <a:pt x="0" y="3565"/>
                    <a:pt x="0" y="3565"/>
                  </a:cubicBezTo>
                  <a:cubicBezTo>
                    <a:pt x="0" y="3565"/>
                    <a:pt x="3712" y="2349"/>
                    <a:pt x="4138" y="2043"/>
                  </a:cubicBezTo>
                  <a:cubicBezTo>
                    <a:pt x="4452" y="1810"/>
                    <a:pt x="4758" y="1552"/>
                    <a:pt x="5040" y="1279"/>
                  </a:cubicBezTo>
                  <a:cubicBezTo>
                    <a:pt x="5040" y="1279"/>
                    <a:pt x="5121" y="1283"/>
                    <a:pt x="5240" y="1283"/>
                  </a:cubicBezTo>
                  <a:cubicBezTo>
                    <a:pt x="5708" y="1283"/>
                    <a:pt x="6772" y="1217"/>
                    <a:pt x="5893" y="562"/>
                  </a:cubicBezTo>
                  <a:cubicBezTo>
                    <a:pt x="5893" y="562"/>
                    <a:pt x="4817" y="0"/>
                    <a:pt x="4140" y="0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6" name="Google Shape;6900;p60">
              <a:extLst>
                <a:ext uri="{FF2B5EF4-FFF2-40B4-BE49-F238E27FC236}">
                  <a16:creationId xmlns:a16="http://schemas.microsoft.com/office/drawing/2014/main" id="{D02BF716-ECB7-2199-CF70-F93F83ACD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325" y="3867350"/>
              <a:ext cx="373775" cy="770100"/>
            </a:xfrm>
            <a:custGeom>
              <a:avLst/>
              <a:gdLst>
                <a:gd name="T0" fmla="*/ 7917 w 14951"/>
                <a:gd name="T1" fmla="*/ 1 h 30804"/>
                <a:gd name="T2" fmla="*/ 2794 w 14951"/>
                <a:gd name="T3" fmla="*/ 1935 h 30804"/>
                <a:gd name="T4" fmla="*/ 1071 w 14951"/>
                <a:gd name="T5" fmla="*/ 30634 h 30804"/>
                <a:gd name="T6" fmla="*/ 5942 w 14951"/>
                <a:gd name="T7" fmla="*/ 30803 h 30804"/>
                <a:gd name="T8" fmla="*/ 12213 w 14951"/>
                <a:gd name="T9" fmla="*/ 3657 h 30804"/>
                <a:gd name="T10" fmla="*/ 7917 w 14951"/>
                <a:gd name="T11" fmla="*/ 1 h 30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51" h="30804" extrusionOk="0">
                  <a:moveTo>
                    <a:pt x="7917" y="1"/>
                  </a:moveTo>
                  <a:cubicBezTo>
                    <a:pt x="5364" y="1"/>
                    <a:pt x="2794" y="1935"/>
                    <a:pt x="2794" y="1935"/>
                  </a:cubicBezTo>
                  <a:cubicBezTo>
                    <a:pt x="1" y="5807"/>
                    <a:pt x="1071" y="30634"/>
                    <a:pt x="1071" y="30634"/>
                  </a:cubicBezTo>
                  <a:lnTo>
                    <a:pt x="5942" y="30803"/>
                  </a:lnTo>
                  <a:cubicBezTo>
                    <a:pt x="5942" y="30803"/>
                    <a:pt x="14950" y="11973"/>
                    <a:pt x="12213" y="3657"/>
                  </a:cubicBezTo>
                  <a:cubicBezTo>
                    <a:pt x="11287" y="847"/>
                    <a:pt x="9605" y="1"/>
                    <a:pt x="7917" y="1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7" name="Google Shape;6901;p60">
              <a:extLst>
                <a:ext uri="{FF2B5EF4-FFF2-40B4-BE49-F238E27FC236}">
                  <a16:creationId xmlns:a16="http://schemas.microsoft.com/office/drawing/2014/main" id="{95240E79-4357-D027-EADD-BD2EE53A4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525" y="4624725"/>
              <a:ext cx="218600" cy="218650"/>
            </a:xfrm>
            <a:custGeom>
              <a:avLst/>
              <a:gdLst>
                <a:gd name="T0" fmla="*/ 2510 w 8744"/>
                <a:gd name="T1" fmla="*/ 1 h 8746"/>
                <a:gd name="T2" fmla="*/ 2238 w 8744"/>
                <a:gd name="T3" fmla="*/ 9 h 8746"/>
                <a:gd name="T4" fmla="*/ 451 w 8744"/>
                <a:gd name="T5" fmla="*/ 3326 h 8746"/>
                <a:gd name="T6" fmla="*/ 330 w 8744"/>
                <a:gd name="T7" fmla="*/ 8244 h 8746"/>
                <a:gd name="T8" fmla="*/ 3532 w 8744"/>
                <a:gd name="T9" fmla="*/ 8745 h 8746"/>
                <a:gd name="T10" fmla="*/ 6070 w 8744"/>
                <a:gd name="T11" fmla="*/ 7826 h 8746"/>
                <a:gd name="T12" fmla="*/ 7044 w 8744"/>
                <a:gd name="T13" fmla="*/ 138 h 8746"/>
                <a:gd name="T14" fmla="*/ 2510 w 8744"/>
                <a:gd name="T15" fmla="*/ 1 h 8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44" h="8746" extrusionOk="0">
                  <a:moveTo>
                    <a:pt x="2510" y="1"/>
                  </a:moveTo>
                  <a:cubicBezTo>
                    <a:pt x="2369" y="1"/>
                    <a:pt x="2273" y="3"/>
                    <a:pt x="2238" y="9"/>
                  </a:cubicBezTo>
                  <a:cubicBezTo>
                    <a:pt x="1941" y="65"/>
                    <a:pt x="902" y="1997"/>
                    <a:pt x="451" y="3326"/>
                  </a:cubicBezTo>
                  <a:cubicBezTo>
                    <a:pt x="0" y="4654"/>
                    <a:pt x="330" y="8244"/>
                    <a:pt x="330" y="8244"/>
                  </a:cubicBezTo>
                  <a:cubicBezTo>
                    <a:pt x="330" y="8244"/>
                    <a:pt x="1960" y="8745"/>
                    <a:pt x="3532" y="8745"/>
                  </a:cubicBezTo>
                  <a:cubicBezTo>
                    <a:pt x="4559" y="8745"/>
                    <a:pt x="5562" y="8532"/>
                    <a:pt x="6070" y="7826"/>
                  </a:cubicBezTo>
                  <a:cubicBezTo>
                    <a:pt x="8743" y="4123"/>
                    <a:pt x="7044" y="138"/>
                    <a:pt x="7044" y="138"/>
                  </a:cubicBezTo>
                  <a:cubicBezTo>
                    <a:pt x="7044" y="138"/>
                    <a:pt x="3547" y="1"/>
                    <a:pt x="2510" y="1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8" name="Google Shape;6902;p60">
              <a:extLst>
                <a:ext uri="{FF2B5EF4-FFF2-40B4-BE49-F238E27FC236}">
                  <a16:creationId xmlns:a16="http://schemas.microsoft.com/office/drawing/2014/main" id="{42F1EF3D-8B3F-8BCB-BC9D-2137A9BD3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675" y="4735625"/>
              <a:ext cx="60825" cy="112300"/>
            </a:xfrm>
            <a:custGeom>
              <a:avLst/>
              <a:gdLst>
                <a:gd name="T0" fmla="*/ 1727 w 2433"/>
                <a:gd name="T1" fmla="*/ 0 h 4492"/>
                <a:gd name="T2" fmla="*/ 251 w 2433"/>
                <a:gd name="T3" fmla="*/ 4283 h 4492"/>
                <a:gd name="T4" fmla="*/ 634 w 2433"/>
                <a:gd name="T5" fmla="*/ 4491 h 4492"/>
                <a:gd name="T6" fmla="*/ 1451 w 2433"/>
                <a:gd name="T7" fmla="*/ 4211 h 4492"/>
                <a:gd name="T8" fmla="*/ 1837 w 2433"/>
                <a:gd name="T9" fmla="*/ 41 h 4492"/>
                <a:gd name="T10" fmla="*/ 1727 w 2433"/>
                <a:gd name="T11" fmla="*/ 0 h 4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3" h="4492" extrusionOk="0">
                  <a:moveTo>
                    <a:pt x="1727" y="0"/>
                  </a:moveTo>
                  <a:cubicBezTo>
                    <a:pt x="1078" y="0"/>
                    <a:pt x="0" y="3804"/>
                    <a:pt x="251" y="4283"/>
                  </a:cubicBezTo>
                  <a:cubicBezTo>
                    <a:pt x="332" y="4438"/>
                    <a:pt x="475" y="4491"/>
                    <a:pt x="634" y="4491"/>
                  </a:cubicBezTo>
                  <a:cubicBezTo>
                    <a:pt x="999" y="4491"/>
                    <a:pt x="1451" y="4211"/>
                    <a:pt x="1451" y="4211"/>
                  </a:cubicBezTo>
                  <a:cubicBezTo>
                    <a:pt x="1451" y="4211"/>
                    <a:pt x="2433" y="516"/>
                    <a:pt x="1837" y="41"/>
                  </a:cubicBezTo>
                  <a:cubicBezTo>
                    <a:pt x="1802" y="13"/>
                    <a:pt x="1765" y="0"/>
                    <a:pt x="1727" y="0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59" name="Google Shape;6903;p60">
              <a:extLst>
                <a:ext uri="{FF2B5EF4-FFF2-40B4-BE49-F238E27FC236}">
                  <a16:creationId xmlns:a16="http://schemas.microsoft.com/office/drawing/2014/main" id="{3A7FED56-544B-20EC-DE21-483E8A2EA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800" y="4753650"/>
              <a:ext cx="61050" cy="110550"/>
            </a:xfrm>
            <a:custGeom>
              <a:avLst/>
              <a:gdLst>
                <a:gd name="T0" fmla="*/ 1787 w 2442"/>
                <a:gd name="T1" fmla="*/ 0 h 4422"/>
                <a:gd name="T2" fmla="*/ 252 w 2442"/>
                <a:gd name="T3" fmla="*/ 4118 h 4422"/>
                <a:gd name="T4" fmla="*/ 950 w 2442"/>
                <a:gd name="T5" fmla="*/ 4421 h 4422"/>
                <a:gd name="T6" fmla="*/ 1540 w 2442"/>
                <a:gd name="T7" fmla="*/ 4343 h 4422"/>
                <a:gd name="T8" fmla="*/ 1942 w 2442"/>
                <a:gd name="T9" fmla="*/ 36 h 4422"/>
                <a:gd name="T10" fmla="*/ 1787 w 2442"/>
                <a:gd name="T11" fmla="*/ 0 h 4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2" h="4422" extrusionOk="0">
                  <a:moveTo>
                    <a:pt x="1787" y="0"/>
                  </a:moveTo>
                  <a:cubicBezTo>
                    <a:pt x="874" y="0"/>
                    <a:pt x="0" y="3646"/>
                    <a:pt x="252" y="4118"/>
                  </a:cubicBezTo>
                  <a:cubicBezTo>
                    <a:pt x="378" y="4358"/>
                    <a:pt x="673" y="4421"/>
                    <a:pt x="950" y="4421"/>
                  </a:cubicBezTo>
                  <a:cubicBezTo>
                    <a:pt x="1257" y="4421"/>
                    <a:pt x="1540" y="4343"/>
                    <a:pt x="1540" y="4343"/>
                  </a:cubicBezTo>
                  <a:cubicBezTo>
                    <a:pt x="1540" y="4343"/>
                    <a:pt x="2441" y="270"/>
                    <a:pt x="1942" y="36"/>
                  </a:cubicBezTo>
                  <a:cubicBezTo>
                    <a:pt x="1891" y="12"/>
                    <a:pt x="1839" y="0"/>
                    <a:pt x="1787" y="0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60" name="Google Shape;6904;p60">
              <a:extLst>
                <a:ext uri="{FF2B5EF4-FFF2-40B4-BE49-F238E27FC236}">
                  <a16:creationId xmlns:a16="http://schemas.microsoft.com/office/drawing/2014/main" id="{A4F16596-A7BF-8C56-B585-07DF8A51B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400" y="4721100"/>
              <a:ext cx="60175" cy="148375"/>
            </a:xfrm>
            <a:custGeom>
              <a:avLst/>
              <a:gdLst>
                <a:gd name="T0" fmla="*/ 1675 w 2407"/>
                <a:gd name="T1" fmla="*/ 1 h 5935"/>
                <a:gd name="T2" fmla="*/ 338 w 2407"/>
                <a:gd name="T3" fmla="*/ 5734 h 5935"/>
                <a:gd name="T4" fmla="*/ 830 w 2407"/>
                <a:gd name="T5" fmla="*/ 5934 h 5935"/>
                <a:gd name="T6" fmla="*/ 1642 w 2407"/>
                <a:gd name="T7" fmla="*/ 5734 h 5935"/>
                <a:gd name="T8" fmla="*/ 1803 w 2407"/>
                <a:gd name="T9" fmla="*/ 42 h 5935"/>
                <a:gd name="T10" fmla="*/ 1675 w 2407"/>
                <a:gd name="T11" fmla="*/ 1 h 5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7" h="5935" extrusionOk="0">
                  <a:moveTo>
                    <a:pt x="1675" y="1"/>
                  </a:moveTo>
                  <a:cubicBezTo>
                    <a:pt x="824" y="1"/>
                    <a:pt x="1" y="5305"/>
                    <a:pt x="338" y="5734"/>
                  </a:cubicBezTo>
                  <a:cubicBezTo>
                    <a:pt x="453" y="5884"/>
                    <a:pt x="637" y="5934"/>
                    <a:pt x="830" y="5934"/>
                  </a:cubicBezTo>
                  <a:cubicBezTo>
                    <a:pt x="1216" y="5934"/>
                    <a:pt x="1642" y="5734"/>
                    <a:pt x="1642" y="5734"/>
                  </a:cubicBezTo>
                  <a:cubicBezTo>
                    <a:pt x="1642" y="5734"/>
                    <a:pt x="2407" y="437"/>
                    <a:pt x="1803" y="42"/>
                  </a:cubicBezTo>
                  <a:cubicBezTo>
                    <a:pt x="1760" y="14"/>
                    <a:pt x="1717" y="1"/>
                    <a:pt x="1675" y="1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61" name="Google Shape;6905;p60">
              <a:extLst>
                <a:ext uri="{FF2B5EF4-FFF2-40B4-BE49-F238E27FC236}">
                  <a16:creationId xmlns:a16="http://schemas.microsoft.com/office/drawing/2014/main" id="{A33798D9-5580-D1C3-98A2-5F77F0B97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725" y="4719325"/>
              <a:ext cx="57150" cy="145275"/>
            </a:xfrm>
            <a:custGeom>
              <a:avLst/>
              <a:gdLst>
                <a:gd name="T0" fmla="*/ 2014 w 2286"/>
                <a:gd name="T1" fmla="*/ 1 h 5811"/>
                <a:gd name="T2" fmla="*/ 2013 w 2286"/>
                <a:gd name="T3" fmla="*/ 1 h 5811"/>
                <a:gd name="T4" fmla="*/ 355 w 2286"/>
                <a:gd name="T5" fmla="*/ 5604 h 5811"/>
                <a:gd name="T6" fmla="*/ 897 w 2286"/>
                <a:gd name="T7" fmla="*/ 5810 h 5811"/>
                <a:gd name="T8" fmla="*/ 1763 w 2286"/>
                <a:gd name="T9" fmla="*/ 5628 h 5811"/>
                <a:gd name="T10" fmla="*/ 2014 w 2286"/>
                <a:gd name="T11" fmla="*/ 1 h 5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6" h="5811" extrusionOk="0">
                  <a:moveTo>
                    <a:pt x="2014" y="1"/>
                  </a:moveTo>
                  <a:cubicBezTo>
                    <a:pt x="2013" y="1"/>
                    <a:pt x="2013" y="1"/>
                    <a:pt x="2013" y="1"/>
                  </a:cubicBezTo>
                  <a:cubicBezTo>
                    <a:pt x="942" y="33"/>
                    <a:pt x="0" y="5153"/>
                    <a:pt x="355" y="5604"/>
                  </a:cubicBezTo>
                  <a:cubicBezTo>
                    <a:pt x="474" y="5759"/>
                    <a:pt x="680" y="5810"/>
                    <a:pt x="897" y="5810"/>
                  </a:cubicBezTo>
                  <a:cubicBezTo>
                    <a:pt x="1309" y="5810"/>
                    <a:pt x="1763" y="5628"/>
                    <a:pt x="1763" y="5628"/>
                  </a:cubicBezTo>
                  <a:cubicBezTo>
                    <a:pt x="1763" y="5628"/>
                    <a:pt x="2286" y="1"/>
                    <a:pt x="2014" y="1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906" name="Google Shape;6906;p60">
              <a:extLst>
                <a:ext uri="{FF2B5EF4-FFF2-40B4-BE49-F238E27FC236}">
                  <a16:creationId xmlns:a16="http://schemas.microsoft.com/office/drawing/2014/main" id="{3E5E840A-1268-07AD-008B-3B447B6A99C3}"/>
                </a:ext>
              </a:extLst>
            </p:cNvPr>
            <p:cNvSpPr/>
            <p:nvPr/>
          </p:nvSpPr>
          <p:spPr>
            <a:xfrm>
              <a:off x="4339552" y="4787891"/>
              <a:ext cx="9522" cy="55555"/>
            </a:xfrm>
            <a:custGeom>
              <a:avLst/>
              <a:gdLst/>
              <a:ahLst/>
              <a:cxnLst/>
              <a:rect l="l" t="t" r="r" b="b"/>
              <a:pathLst>
                <a:path w="347" h="2223" extrusionOk="0">
                  <a:moveTo>
                    <a:pt x="201" y="1"/>
                  </a:moveTo>
                  <a:cubicBezTo>
                    <a:pt x="121" y="1"/>
                    <a:pt x="56" y="65"/>
                    <a:pt x="56" y="146"/>
                  </a:cubicBezTo>
                  <a:lnTo>
                    <a:pt x="8" y="2070"/>
                  </a:lnTo>
                  <a:cubicBezTo>
                    <a:pt x="0" y="2150"/>
                    <a:pt x="64" y="2223"/>
                    <a:pt x="145" y="2223"/>
                  </a:cubicBezTo>
                  <a:cubicBezTo>
                    <a:pt x="225" y="2223"/>
                    <a:pt x="290" y="2158"/>
                    <a:pt x="290" y="2078"/>
                  </a:cubicBezTo>
                  <a:lnTo>
                    <a:pt x="346" y="154"/>
                  </a:lnTo>
                  <a:cubicBezTo>
                    <a:pt x="346" y="73"/>
                    <a:pt x="282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7" name="Google Shape;6907;p60">
              <a:extLst>
                <a:ext uri="{FF2B5EF4-FFF2-40B4-BE49-F238E27FC236}">
                  <a16:creationId xmlns:a16="http://schemas.microsoft.com/office/drawing/2014/main" id="{050BA8AC-B058-EF5D-104F-5FE020BB0953}"/>
                </a:ext>
              </a:extLst>
            </p:cNvPr>
            <p:cNvSpPr/>
            <p:nvPr/>
          </p:nvSpPr>
          <p:spPr>
            <a:xfrm>
              <a:off x="4380816" y="4787891"/>
              <a:ext cx="7936" cy="55555"/>
            </a:xfrm>
            <a:custGeom>
              <a:avLst/>
              <a:gdLst/>
              <a:ahLst/>
              <a:cxnLst/>
              <a:rect l="l" t="t" r="r" b="b"/>
              <a:pathLst>
                <a:path w="347" h="2223" extrusionOk="0">
                  <a:moveTo>
                    <a:pt x="202" y="1"/>
                  </a:moveTo>
                  <a:cubicBezTo>
                    <a:pt x="121" y="1"/>
                    <a:pt x="57" y="65"/>
                    <a:pt x="57" y="146"/>
                  </a:cubicBezTo>
                  <a:lnTo>
                    <a:pt x="8" y="2070"/>
                  </a:lnTo>
                  <a:cubicBezTo>
                    <a:pt x="0" y="2150"/>
                    <a:pt x="65" y="2223"/>
                    <a:pt x="145" y="2223"/>
                  </a:cubicBezTo>
                  <a:cubicBezTo>
                    <a:pt x="226" y="2223"/>
                    <a:pt x="290" y="2158"/>
                    <a:pt x="290" y="2086"/>
                  </a:cubicBezTo>
                  <a:lnTo>
                    <a:pt x="346" y="154"/>
                  </a:lnTo>
                  <a:cubicBezTo>
                    <a:pt x="346" y="73"/>
                    <a:pt x="282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8" name="Google Shape;6908;p60">
              <a:extLst>
                <a:ext uri="{FF2B5EF4-FFF2-40B4-BE49-F238E27FC236}">
                  <a16:creationId xmlns:a16="http://schemas.microsoft.com/office/drawing/2014/main" id="{F9DACAE2-030C-5CF2-BD7E-17857825AF51}"/>
                </a:ext>
              </a:extLst>
            </p:cNvPr>
            <p:cNvSpPr/>
            <p:nvPr/>
          </p:nvSpPr>
          <p:spPr>
            <a:xfrm>
              <a:off x="4422080" y="4787891"/>
              <a:ext cx="7936" cy="55555"/>
            </a:xfrm>
            <a:custGeom>
              <a:avLst/>
              <a:gdLst/>
              <a:ahLst/>
              <a:cxnLst/>
              <a:rect l="l" t="t" r="r" b="b"/>
              <a:pathLst>
                <a:path w="347" h="2223" extrusionOk="0">
                  <a:moveTo>
                    <a:pt x="202" y="1"/>
                  </a:moveTo>
                  <a:cubicBezTo>
                    <a:pt x="121" y="1"/>
                    <a:pt x="57" y="65"/>
                    <a:pt x="57" y="146"/>
                  </a:cubicBezTo>
                  <a:lnTo>
                    <a:pt x="0" y="2078"/>
                  </a:lnTo>
                  <a:cubicBezTo>
                    <a:pt x="0" y="2158"/>
                    <a:pt x="65" y="2223"/>
                    <a:pt x="145" y="2223"/>
                  </a:cubicBezTo>
                  <a:cubicBezTo>
                    <a:pt x="226" y="2223"/>
                    <a:pt x="290" y="2158"/>
                    <a:pt x="290" y="2086"/>
                  </a:cubicBezTo>
                  <a:lnTo>
                    <a:pt x="347" y="154"/>
                  </a:lnTo>
                  <a:cubicBezTo>
                    <a:pt x="347" y="73"/>
                    <a:pt x="282" y="9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65" name="Google Shape;6909;p60">
              <a:extLst>
                <a:ext uri="{FF2B5EF4-FFF2-40B4-BE49-F238E27FC236}">
                  <a16:creationId xmlns:a16="http://schemas.microsoft.com/office/drawing/2014/main" id="{CC48CB9E-6E0B-77D9-209D-A3094A5B1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250" y="4655525"/>
              <a:ext cx="78500" cy="164225"/>
            </a:xfrm>
            <a:custGeom>
              <a:avLst/>
              <a:gdLst>
                <a:gd name="T0" fmla="*/ 3140 w 3140"/>
                <a:gd name="T1" fmla="*/ 1 h 6569"/>
                <a:gd name="T2" fmla="*/ 3140 w 3140"/>
                <a:gd name="T3" fmla="*/ 1 h 6569"/>
                <a:gd name="T4" fmla="*/ 322 w 3140"/>
                <a:gd name="T5" fmla="*/ 4251 h 6569"/>
                <a:gd name="T6" fmla="*/ 1111 w 3140"/>
                <a:gd name="T7" fmla="*/ 6296 h 6569"/>
                <a:gd name="T8" fmla="*/ 1551 w 3140"/>
                <a:gd name="T9" fmla="*/ 6569 h 6569"/>
                <a:gd name="T10" fmla="*/ 1683 w 3140"/>
                <a:gd name="T11" fmla="*/ 5354 h 6569"/>
                <a:gd name="T12" fmla="*/ 2295 w 3140"/>
                <a:gd name="T13" fmla="*/ 4332 h 6569"/>
                <a:gd name="T14" fmla="*/ 3140 w 3140"/>
                <a:gd name="T15" fmla="*/ 1 h 6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0" h="6569" extrusionOk="0">
                  <a:moveTo>
                    <a:pt x="3140" y="1"/>
                  </a:moveTo>
                  <a:lnTo>
                    <a:pt x="3140" y="1"/>
                  </a:lnTo>
                  <a:cubicBezTo>
                    <a:pt x="3140" y="1"/>
                    <a:pt x="765" y="3478"/>
                    <a:pt x="322" y="4251"/>
                  </a:cubicBezTo>
                  <a:cubicBezTo>
                    <a:pt x="0" y="4815"/>
                    <a:pt x="1111" y="6296"/>
                    <a:pt x="1111" y="6296"/>
                  </a:cubicBezTo>
                  <a:cubicBezTo>
                    <a:pt x="1310" y="6491"/>
                    <a:pt x="1451" y="6569"/>
                    <a:pt x="1551" y="6569"/>
                  </a:cubicBezTo>
                  <a:cubicBezTo>
                    <a:pt x="1944" y="6569"/>
                    <a:pt x="1683" y="5354"/>
                    <a:pt x="1683" y="5354"/>
                  </a:cubicBezTo>
                  <a:cubicBezTo>
                    <a:pt x="1908" y="5024"/>
                    <a:pt x="2110" y="4678"/>
                    <a:pt x="2295" y="4332"/>
                  </a:cubicBezTo>
                  <a:cubicBezTo>
                    <a:pt x="2536" y="3865"/>
                    <a:pt x="3140" y="1"/>
                    <a:pt x="3140" y="1"/>
                  </a:cubicBezTo>
                  <a:close/>
                </a:path>
              </a:pathLst>
            </a:custGeom>
            <a:solidFill>
              <a:srgbClr val="E08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66" name="Google Shape;6910;p60">
              <a:extLst>
                <a:ext uri="{FF2B5EF4-FFF2-40B4-BE49-F238E27FC236}">
                  <a16:creationId xmlns:a16="http://schemas.microsoft.com/office/drawing/2014/main" id="{8DE55316-7DB9-A28C-92CE-A323BB68E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00" y="3816325"/>
              <a:ext cx="385575" cy="281550"/>
            </a:xfrm>
            <a:custGeom>
              <a:avLst/>
              <a:gdLst>
                <a:gd name="T0" fmla="*/ 7328 w 15423"/>
                <a:gd name="T1" fmla="*/ 0 h 11262"/>
                <a:gd name="T2" fmla="*/ 1 w 15423"/>
                <a:gd name="T3" fmla="*/ 1408 h 11262"/>
                <a:gd name="T4" fmla="*/ 1120 w 15423"/>
                <a:gd name="T5" fmla="*/ 5207 h 11262"/>
                <a:gd name="T6" fmla="*/ 1226 w 15423"/>
                <a:gd name="T7" fmla="*/ 5207 h 11262"/>
                <a:gd name="T8" fmla="*/ 13042 w 15423"/>
                <a:gd name="T9" fmla="*/ 11261 h 11262"/>
                <a:gd name="T10" fmla="*/ 15176 w 15423"/>
                <a:gd name="T11" fmla="*/ 7123 h 11262"/>
                <a:gd name="T12" fmla="*/ 7328 w 15423"/>
                <a:gd name="T13" fmla="*/ 0 h 1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23" h="11262" extrusionOk="0">
                  <a:moveTo>
                    <a:pt x="7328" y="0"/>
                  </a:moveTo>
                  <a:cubicBezTo>
                    <a:pt x="5399" y="0"/>
                    <a:pt x="2995" y="405"/>
                    <a:pt x="1" y="1408"/>
                  </a:cubicBezTo>
                  <a:lnTo>
                    <a:pt x="1120" y="5207"/>
                  </a:lnTo>
                  <a:cubicBezTo>
                    <a:pt x="1120" y="5207"/>
                    <a:pt x="1157" y="5207"/>
                    <a:pt x="1226" y="5207"/>
                  </a:cubicBezTo>
                  <a:cubicBezTo>
                    <a:pt x="2310" y="5207"/>
                    <a:pt x="11325" y="5384"/>
                    <a:pt x="13042" y="11261"/>
                  </a:cubicBezTo>
                  <a:lnTo>
                    <a:pt x="15176" y="7123"/>
                  </a:lnTo>
                  <a:cubicBezTo>
                    <a:pt x="15176" y="7123"/>
                    <a:pt x="15422" y="0"/>
                    <a:pt x="73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911" name="Google Shape;6911;p60">
              <a:extLst>
                <a:ext uri="{FF2B5EF4-FFF2-40B4-BE49-F238E27FC236}">
                  <a16:creationId xmlns:a16="http://schemas.microsoft.com/office/drawing/2014/main" id="{E27A33D0-CC6E-E6EB-90CE-F92E3E84F78B}"/>
                </a:ext>
              </a:extLst>
            </p:cNvPr>
            <p:cNvSpPr/>
            <p:nvPr/>
          </p:nvSpPr>
          <p:spPr>
            <a:xfrm>
              <a:off x="4395100" y="3827600"/>
              <a:ext cx="241234" cy="34920"/>
            </a:xfrm>
            <a:custGeom>
              <a:avLst/>
              <a:gdLst/>
              <a:ahLst/>
              <a:cxnLst/>
              <a:rect l="l" t="t" r="r" b="b"/>
              <a:pathLst>
                <a:path w="9689" h="1357" extrusionOk="0">
                  <a:moveTo>
                    <a:pt x="5244" y="1"/>
                  </a:moveTo>
                  <a:cubicBezTo>
                    <a:pt x="2488" y="1"/>
                    <a:pt x="194" y="1018"/>
                    <a:pt x="162" y="1034"/>
                  </a:cubicBezTo>
                  <a:cubicBezTo>
                    <a:pt x="1" y="1107"/>
                    <a:pt x="49" y="1356"/>
                    <a:pt x="234" y="1356"/>
                  </a:cubicBezTo>
                  <a:cubicBezTo>
                    <a:pt x="250" y="1348"/>
                    <a:pt x="274" y="1348"/>
                    <a:pt x="298" y="1332"/>
                  </a:cubicBezTo>
                  <a:cubicBezTo>
                    <a:pt x="331" y="1321"/>
                    <a:pt x="2566" y="334"/>
                    <a:pt x="5239" y="334"/>
                  </a:cubicBezTo>
                  <a:cubicBezTo>
                    <a:pt x="6583" y="334"/>
                    <a:pt x="8038" y="583"/>
                    <a:pt x="9379" y="1332"/>
                  </a:cubicBezTo>
                  <a:cubicBezTo>
                    <a:pt x="9404" y="1343"/>
                    <a:pt x="9427" y="1347"/>
                    <a:pt x="9450" y="1347"/>
                  </a:cubicBezTo>
                  <a:cubicBezTo>
                    <a:pt x="9597" y="1347"/>
                    <a:pt x="9688" y="1140"/>
                    <a:pt x="9548" y="1042"/>
                  </a:cubicBezTo>
                  <a:cubicBezTo>
                    <a:pt x="8151" y="261"/>
                    <a:pt x="6638" y="1"/>
                    <a:pt x="5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68" name="Google Shape;6912;p60">
              <a:extLst>
                <a:ext uri="{FF2B5EF4-FFF2-40B4-BE49-F238E27FC236}">
                  <a16:creationId xmlns:a16="http://schemas.microsoft.com/office/drawing/2014/main" id="{884B5009-6834-B17C-7B70-BA2FFE2C9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950" y="3750875"/>
              <a:ext cx="370125" cy="403750"/>
            </a:xfrm>
            <a:custGeom>
              <a:avLst/>
              <a:gdLst>
                <a:gd name="T0" fmla="*/ 11995 w 14805"/>
                <a:gd name="T1" fmla="*/ 0 h 16150"/>
                <a:gd name="T2" fmla="*/ 9781 w 14805"/>
                <a:gd name="T3" fmla="*/ 16053 h 16150"/>
                <a:gd name="T4" fmla="*/ 14434 w 14805"/>
                <a:gd name="T5" fmla="*/ 16149 h 16150"/>
                <a:gd name="T6" fmla="*/ 14805 w 14805"/>
                <a:gd name="T7" fmla="*/ 2786 h 16150"/>
                <a:gd name="T8" fmla="*/ 11995 w 14805"/>
                <a:gd name="T9" fmla="*/ 0 h 16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05" h="16150" extrusionOk="0">
                  <a:moveTo>
                    <a:pt x="11995" y="0"/>
                  </a:moveTo>
                  <a:cubicBezTo>
                    <a:pt x="0" y="11174"/>
                    <a:pt x="9781" y="16053"/>
                    <a:pt x="9781" y="16053"/>
                  </a:cubicBezTo>
                  <a:lnTo>
                    <a:pt x="14434" y="16149"/>
                  </a:lnTo>
                  <a:cubicBezTo>
                    <a:pt x="9806" y="11561"/>
                    <a:pt x="14805" y="2786"/>
                    <a:pt x="14805" y="2786"/>
                  </a:cubicBezTo>
                  <a:lnTo>
                    <a:pt x="1199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913" name="Google Shape;6913;p60">
              <a:extLst>
                <a:ext uri="{FF2B5EF4-FFF2-40B4-BE49-F238E27FC236}">
                  <a16:creationId xmlns:a16="http://schemas.microsoft.com/office/drawing/2014/main" id="{17DC4445-AFB6-BF8E-F0F3-14CE49485EF8}"/>
                </a:ext>
              </a:extLst>
            </p:cNvPr>
            <p:cNvSpPr/>
            <p:nvPr/>
          </p:nvSpPr>
          <p:spPr>
            <a:xfrm>
              <a:off x="4372881" y="3946644"/>
              <a:ext cx="272975" cy="130155"/>
            </a:xfrm>
            <a:custGeom>
              <a:avLst/>
              <a:gdLst/>
              <a:ahLst/>
              <a:cxnLst/>
              <a:rect l="l" t="t" r="r" b="b"/>
              <a:pathLst>
                <a:path w="10923" h="5149" extrusionOk="0">
                  <a:moveTo>
                    <a:pt x="586" y="1"/>
                  </a:moveTo>
                  <a:cubicBezTo>
                    <a:pt x="465" y="1"/>
                    <a:pt x="344" y="2"/>
                    <a:pt x="224" y="5"/>
                  </a:cubicBezTo>
                  <a:cubicBezTo>
                    <a:pt x="1" y="13"/>
                    <a:pt x="14" y="343"/>
                    <a:pt x="232" y="343"/>
                  </a:cubicBezTo>
                  <a:cubicBezTo>
                    <a:pt x="234" y="343"/>
                    <a:pt x="237" y="343"/>
                    <a:pt x="240" y="343"/>
                  </a:cubicBezTo>
                  <a:cubicBezTo>
                    <a:pt x="250" y="341"/>
                    <a:pt x="379" y="334"/>
                    <a:pt x="603" y="334"/>
                  </a:cubicBezTo>
                  <a:cubicBezTo>
                    <a:pt x="2158" y="334"/>
                    <a:pt x="8281" y="654"/>
                    <a:pt x="10568" y="5060"/>
                  </a:cubicBezTo>
                  <a:cubicBezTo>
                    <a:pt x="10592" y="5108"/>
                    <a:pt x="10657" y="5149"/>
                    <a:pt x="10713" y="5149"/>
                  </a:cubicBezTo>
                  <a:cubicBezTo>
                    <a:pt x="10842" y="5149"/>
                    <a:pt x="10922" y="5012"/>
                    <a:pt x="10866" y="4907"/>
                  </a:cubicBezTo>
                  <a:cubicBezTo>
                    <a:pt x="9739" y="2734"/>
                    <a:pt x="7541" y="1204"/>
                    <a:pt x="4506" y="463"/>
                  </a:cubicBezTo>
                  <a:cubicBezTo>
                    <a:pt x="3223" y="161"/>
                    <a:pt x="1906" y="1"/>
                    <a:pt x="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4" name="Google Shape;6914;p60">
              <a:extLst>
                <a:ext uri="{FF2B5EF4-FFF2-40B4-BE49-F238E27FC236}">
                  <a16:creationId xmlns:a16="http://schemas.microsoft.com/office/drawing/2014/main" id="{71A96A6A-60E4-BAC7-B960-ACD582FBD74A}"/>
                </a:ext>
              </a:extLst>
            </p:cNvPr>
            <p:cNvSpPr/>
            <p:nvPr/>
          </p:nvSpPr>
          <p:spPr>
            <a:xfrm>
              <a:off x="3203213" y="3816489"/>
              <a:ext cx="128553" cy="342848"/>
            </a:xfrm>
            <a:custGeom>
              <a:avLst/>
              <a:gdLst/>
              <a:ahLst/>
              <a:cxnLst/>
              <a:rect l="l" t="t" r="r" b="b"/>
              <a:pathLst>
                <a:path w="5145" h="13703" extrusionOk="0">
                  <a:moveTo>
                    <a:pt x="4957" y="0"/>
                  </a:moveTo>
                  <a:cubicBezTo>
                    <a:pt x="4902" y="0"/>
                    <a:pt x="4846" y="29"/>
                    <a:pt x="4815" y="81"/>
                  </a:cubicBezTo>
                  <a:cubicBezTo>
                    <a:pt x="4759" y="154"/>
                    <a:pt x="1" y="7689"/>
                    <a:pt x="4453" y="13638"/>
                  </a:cubicBezTo>
                  <a:cubicBezTo>
                    <a:pt x="4485" y="13678"/>
                    <a:pt x="4533" y="13702"/>
                    <a:pt x="4589" y="13702"/>
                  </a:cubicBezTo>
                  <a:cubicBezTo>
                    <a:pt x="4622" y="13702"/>
                    <a:pt x="4654" y="13694"/>
                    <a:pt x="4686" y="13670"/>
                  </a:cubicBezTo>
                  <a:cubicBezTo>
                    <a:pt x="4759" y="13614"/>
                    <a:pt x="4775" y="13509"/>
                    <a:pt x="4718" y="13437"/>
                  </a:cubicBezTo>
                  <a:cubicBezTo>
                    <a:pt x="411" y="7681"/>
                    <a:pt x="5040" y="331"/>
                    <a:pt x="5089" y="258"/>
                  </a:cubicBezTo>
                  <a:cubicBezTo>
                    <a:pt x="5145" y="178"/>
                    <a:pt x="5121" y="81"/>
                    <a:pt x="5040" y="25"/>
                  </a:cubicBezTo>
                  <a:cubicBezTo>
                    <a:pt x="5015" y="8"/>
                    <a:pt x="4986" y="0"/>
                    <a:pt x="49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5" name="Google Shape;6915;p60">
              <a:extLst>
                <a:ext uri="{FF2B5EF4-FFF2-40B4-BE49-F238E27FC236}">
                  <a16:creationId xmlns:a16="http://schemas.microsoft.com/office/drawing/2014/main" id="{4CA682EE-54A2-5CDA-3482-72DC88DC4979}"/>
                </a:ext>
              </a:extLst>
            </p:cNvPr>
            <p:cNvSpPr/>
            <p:nvPr/>
          </p:nvSpPr>
          <p:spPr>
            <a:xfrm>
              <a:off x="3095293" y="3857757"/>
              <a:ext cx="90463" cy="188884"/>
            </a:xfrm>
            <a:custGeom>
              <a:avLst/>
              <a:gdLst/>
              <a:ahLst/>
              <a:cxnLst/>
              <a:rect l="l" t="t" r="r" b="b"/>
              <a:pathLst>
                <a:path w="3608" h="7552" extrusionOk="0">
                  <a:moveTo>
                    <a:pt x="3421" y="0"/>
                  </a:moveTo>
                  <a:cubicBezTo>
                    <a:pt x="3398" y="0"/>
                    <a:pt x="3373" y="5"/>
                    <a:pt x="3350" y="16"/>
                  </a:cubicBezTo>
                  <a:cubicBezTo>
                    <a:pt x="3213" y="73"/>
                    <a:pt x="1" y="1570"/>
                    <a:pt x="226" y="7390"/>
                  </a:cubicBezTo>
                  <a:cubicBezTo>
                    <a:pt x="226" y="7479"/>
                    <a:pt x="299" y="7543"/>
                    <a:pt x="387" y="7543"/>
                  </a:cubicBezTo>
                  <a:lnTo>
                    <a:pt x="395" y="7551"/>
                  </a:lnTo>
                  <a:cubicBezTo>
                    <a:pt x="484" y="7543"/>
                    <a:pt x="556" y="7463"/>
                    <a:pt x="556" y="7374"/>
                  </a:cubicBezTo>
                  <a:cubicBezTo>
                    <a:pt x="347" y="1795"/>
                    <a:pt x="3454" y="330"/>
                    <a:pt x="3487" y="322"/>
                  </a:cubicBezTo>
                  <a:cubicBezTo>
                    <a:pt x="3567" y="282"/>
                    <a:pt x="3607" y="185"/>
                    <a:pt x="3575" y="97"/>
                  </a:cubicBezTo>
                  <a:cubicBezTo>
                    <a:pt x="3546" y="38"/>
                    <a:pt x="3486" y="0"/>
                    <a:pt x="3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6" name="Google Shape;6916;p60">
              <a:extLst>
                <a:ext uri="{FF2B5EF4-FFF2-40B4-BE49-F238E27FC236}">
                  <a16:creationId xmlns:a16="http://schemas.microsoft.com/office/drawing/2014/main" id="{3B75C4D6-4646-B35C-A9CA-19BB75791B03}"/>
                </a:ext>
              </a:extLst>
            </p:cNvPr>
            <p:cNvSpPr/>
            <p:nvPr/>
          </p:nvSpPr>
          <p:spPr>
            <a:xfrm>
              <a:off x="3880891" y="3065716"/>
              <a:ext cx="130139" cy="173011"/>
            </a:xfrm>
            <a:custGeom>
              <a:avLst/>
              <a:gdLst/>
              <a:ahLst/>
              <a:cxnLst/>
              <a:rect l="l" t="t" r="r" b="b"/>
              <a:pathLst>
                <a:path w="5217" h="6921" extrusionOk="0">
                  <a:moveTo>
                    <a:pt x="5023" y="0"/>
                  </a:moveTo>
                  <a:cubicBezTo>
                    <a:pt x="4973" y="0"/>
                    <a:pt x="4922" y="23"/>
                    <a:pt x="4887" y="78"/>
                  </a:cubicBezTo>
                  <a:cubicBezTo>
                    <a:pt x="4862" y="126"/>
                    <a:pt x="2729" y="5045"/>
                    <a:pt x="145" y="6606"/>
                  </a:cubicBezTo>
                  <a:cubicBezTo>
                    <a:pt x="0" y="6695"/>
                    <a:pt x="64" y="6920"/>
                    <a:pt x="234" y="6920"/>
                  </a:cubicBezTo>
                  <a:cubicBezTo>
                    <a:pt x="266" y="6920"/>
                    <a:pt x="290" y="6912"/>
                    <a:pt x="314" y="6896"/>
                  </a:cubicBezTo>
                  <a:cubicBezTo>
                    <a:pt x="2995" y="5270"/>
                    <a:pt x="5096" y="408"/>
                    <a:pt x="5184" y="206"/>
                  </a:cubicBezTo>
                  <a:cubicBezTo>
                    <a:pt x="5216" y="89"/>
                    <a:pt x="5121" y="0"/>
                    <a:pt x="5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7" name="Google Shape;6917;p60">
              <a:extLst>
                <a:ext uri="{FF2B5EF4-FFF2-40B4-BE49-F238E27FC236}">
                  <a16:creationId xmlns:a16="http://schemas.microsoft.com/office/drawing/2014/main" id="{1748A734-EF76-BB5A-86EB-06F8542D5C14}"/>
                </a:ext>
              </a:extLst>
            </p:cNvPr>
            <p:cNvSpPr/>
            <p:nvPr/>
          </p:nvSpPr>
          <p:spPr>
            <a:xfrm>
              <a:off x="3812647" y="4599007"/>
              <a:ext cx="101572" cy="599984"/>
            </a:xfrm>
            <a:custGeom>
              <a:avLst/>
              <a:gdLst/>
              <a:ahLst/>
              <a:cxnLst/>
              <a:rect l="l" t="t" r="r" b="b"/>
              <a:pathLst>
                <a:path w="4082" h="23991" extrusionOk="0">
                  <a:moveTo>
                    <a:pt x="3752" y="331"/>
                  </a:moveTo>
                  <a:lnTo>
                    <a:pt x="3752" y="23652"/>
                  </a:lnTo>
                  <a:cubicBezTo>
                    <a:pt x="1836" y="23564"/>
                    <a:pt x="330" y="21986"/>
                    <a:pt x="330" y="20070"/>
                  </a:cubicBezTo>
                  <a:lnTo>
                    <a:pt x="330" y="331"/>
                  </a:lnTo>
                  <a:close/>
                  <a:moveTo>
                    <a:pt x="169" y="1"/>
                  </a:moveTo>
                  <a:cubicBezTo>
                    <a:pt x="73" y="1"/>
                    <a:pt x="0" y="73"/>
                    <a:pt x="0" y="162"/>
                  </a:cubicBezTo>
                  <a:lnTo>
                    <a:pt x="0" y="20070"/>
                  </a:lnTo>
                  <a:cubicBezTo>
                    <a:pt x="0" y="22236"/>
                    <a:pt x="1755" y="23982"/>
                    <a:pt x="3913" y="23991"/>
                  </a:cubicBezTo>
                  <a:cubicBezTo>
                    <a:pt x="4009" y="23991"/>
                    <a:pt x="4082" y="23918"/>
                    <a:pt x="4082" y="23830"/>
                  </a:cubicBezTo>
                  <a:lnTo>
                    <a:pt x="4082" y="162"/>
                  </a:lnTo>
                  <a:cubicBezTo>
                    <a:pt x="4082" y="73"/>
                    <a:pt x="4009" y="1"/>
                    <a:pt x="39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74" name="Google Shape;6918;p60">
              <a:extLst>
                <a:ext uri="{FF2B5EF4-FFF2-40B4-BE49-F238E27FC236}">
                  <a16:creationId xmlns:a16="http://schemas.microsoft.com/office/drawing/2014/main" id="{E548CFF4-9ECB-D4B4-1FE6-21CCD5758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675" y="5190675"/>
              <a:ext cx="8275" cy="62825"/>
            </a:xfrm>
            <a:custGeom>
              <a:avLst/>
              <a:gdLst>
                <a:gd name="T0" fmla="*/ 166 w 331"/>
                <a:gd name="T1" fmla="*/ 0 h 2513"/>
                <a:gd name="T2" fmla="*/ 1 w 331"/>
                <a:gd name="T3" fmla="*/ 170 h 2513"/>
                <a:gd name="T4" fmla="*/ 1 w 331"/>
                <a:gd name="T5" fmla="*/ 2343 h 2513"/>
                <a:gd name="T6" fmla="*/ 162 w 331"/>
                <a:gd name="T7" fmla="*/ 2512 h 2513"/>
                <a:gd name="T8" fmla="*/ 331 w 331"/>
                <a:gd name="T9" fmla="*/ 2343 h 2513"/>
                <a:gd name="T10" fmla="*/ 331 w 331"/>
                <a:gd name="T11" fmla="*/ 170 h 2513"/>
                <a:gd name="T12" fmla="*/ 166 w 331"/>
                <a:gd name="T13" fmla="*/ 0 h 2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2513" extrusionOk="0">
                  <a:moveTo>
                    <a:pt x="166" y="0"/>
                  </a:moveTo>
                  <a:cubicBezTo>
                    <a:pt x="83" y="0"/>
                    <a:pt x="1" y="57"/>
                    <a:pt x="1" y="170"/>
                  </a:cubicBezTo>
                  <a:lnTo>
                    <a:pt x="1" y="2343"/>
                  </a:lnTo>
                  <a:cubicBezTo>
                    <a:pt x="1" y="2432"/>
                    <a:pt x="73" y="2512"/>
                    <a:pt x="162" y="2512"/>
                  </a:cubicBezTo>
                  <a:cubicBezTo>
                    <a:pt x="258" y="2512"/>
                    <a:pt x="331" y="2432"/>
                    <a:pt x="331" y="2343"/>
                  </a:cubicBezTo>
                  <a:lnTo>
                    <a:pt x="331" y="170"/>
                  </a:lnTo>
                  <a:cubicBezTo>
                    <a:pt x="331" y="57"/>
                    <a:pt x="248" y="0"/>
                    <a:pt x="16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75" name="Google Shape;6919;p60">
              <a:extLst>
                <a:ext uri="{FF2B5EF4-FFF2-40B4-BE49-F238E27FC236}">
                  <a16:creationId xmlns:a16="http://schemas.microsoft.com/office/drawing/2014/main" id="{D8990B6D-5ADA-12C2-6B61-C027CC764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225" y="2125725"/>
              <a:ext cx="364150" cy="266800"/>
            </a:xfrm>
            <a:custGeom>
              <a:avLst/>
              <a:gdLst>
                <a:gd name="T0" fmla="*/ 7246 w 14566"/>
                <a:gd name="T1" fmla="*/ 0 h 10672"/>
                <a:gd name="T2" fmla="*/ 33 w 14566"/>
                <a:gd name="T3" fmla="*/ 9274 h 10672"/>
                <a:gd name="T4" fmla="*/ 105 w 14566"/>
                <a:gd name="T5" fmla="*/ 10672 h 10672"/>
                <a:gd name="T6" fmla="*/ 7085 w 14566"/>
                <a:gd name="T7" fmla="*/ 8025 h 10672"/>
                <a:gd name="T8" fmla="*/ 7246 w 14566"/>
                <a:gd name="T9" fmla="*/ 8026 h 10672"/>
                <a:gd name="T10" fmla="*/ 14533 w 14566"/>
                <a:gd name="T11" fmla="*/ 10617 h 10672"/>
                <a:gd name="T12" fmla="*/ 14459 w 14566"/>
                <a:gd name="T13" fmla="*/ 9177 h 10672"/>
                <a:gd name="T14" fmla="*/ 7246 w 14566"/>
                <a:gd name="T15" fmla="*/ 0 h 10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66" h="10672" extrusionOk="0">
                  <a:moveTo>
                    <a:pt x="7246" y="0"/>
                  </a:moveTo>
                  <a:cubicBezTo>
                    <a:pt x="3261" y="0"/>
                    <a:pt x="33" y="2979"/>
                    <a:pt x="33" y="9274"/>
                  </a:cubicBezTo>
                  <a:cubicBezTo>
                    <a:pt x="33" y="10299"/>
                    <a:pt x="0" y="10672"/>
                    <a:pt x="105" y="10672"/>
                  </a:cubicBezTo>
                  <a:cubicBezTo>
                    <a:pt x="385" y="10672"/>
                    <a:pt x="1640" y="8025"/>
                    <a:pt x="7085" y="8025"/>
                  </a:cubicBezTo>
                  <a:cubicBezTo>
                    <a:pt x="7138" y="8025"/>
                    <a:pt x="7192" y="8026"/>
                    <a:pt x="7246" y="8026"/>
                  </a:cubicBezTo>
                  <a:cubicBezTo>
                    <a:pt x="13429" y="8078"/>
                    <a:pt x="14447" y="10617"/>
                    <a:pt x="14533" y="10617"/>
                  </a:cubicBezTo>
                  <a:cubicBezTo>
                    <a:pt x="14566" y="10617"/>
                    <a:pt x="14459" y="10235"/>
                    <a:pt x="14459" y="9177"/>
                  </a:cubicBezTo>
                  <a:cubicBezTo>
                    <a:pt x="14459" y="3405"/>
                    <a:pt x="11231" y="0"/>
                    <a:pt x="724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76" name="Google Shape;6920;p60">
              <a:extLst>
                <a:ext uri="{FF2B5EF4-FFF2-40B4-BE49-F238E27FC236}">
                  <a16:creationId xmlns:a16="http://schemas.microsoft.com/office/drawing/2014/main" id="{6DD965E4-1082-A224-D539-6E8CF45E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1900" y="2094525"/>
              <a:ext cx="88975" cy="102850"/>
            </a:xfrm>
            <a:custGeom>
              <a:avLst/>
              <a:gdLst>
                <a:gd name="T0" fmla="*/ 0 w 3559"/>
                <a:gd name="T1" fmla="*/ 0 h 4114"/>
                <a:gd name="T2" fmla="*/ 0 w 3559"/>
                <a:gd name="T3" fmla="*/ 4114 h 4114"/>
                <a:gd name="T4" fmla="*/ 3558 w 3559"/>
                <a:gd name="T5" fmla="*/ 4114 h 4114"/>
                <a:gd name="T6" fmla="*/ 3558 w 3559"/>
                <a:gd name="T7" fmla="*/ 0 h 4114"/>
                <a:gd name="T8" fmla="*/ 0 w 3559"/>
                <a:gd name="T9" fmla="*/ 0 h 4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9" h="4114" extrusionOk="0">
                  <a:moveTo>
                    <a:pt x="0" y="0"/>
                  </a:moveTo>
                  <a:lnTo>
                    <a:pt x="0" y="4114"/>
                  </a:lnTo>
                  <a:lnTo>
                    <a:pt x="3558" y="4114"/>
                  </a:lnTo>
                  <a:lnTo>
                    <a:pt x="35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77" name="Google Shape;6921;p60">
              <a:extLst>
                <a:ext uri="{FF2B5EF4-FFF2-40B4-BE49-F238E27FC236}">
                  <a16:creationId xmlns:a16="http://schemas.microsoft.com/office/drawing/2014/main" id="{9600C2AD-9CE7-DDE8-CEEA-7CA5A4D42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50" y="2132550"/>
              <a:ext cx="19550" cy="64825"/>
            </a:xfrm>
            <a:custGeom>
              <a:avLst/>
              <a:gdLst>
                <a:gd name="T0" fmla="*/ 57 w 782"/>
                <a:gd name="T1" fmla="*/ 1 h 2593"/>
                <a:gd name="T2" fmla="*/ 0 w 782"/>
                <a:gd name="T3" fmla="*/ 2593 h 2593"/>
                <a:gd name="T4" fmla="*/ 781 w 782"/>
                <a:gd name="T5" fmla="*/ 258 h 2593"/>
                <a:gd name="T6" fmla="*/ 57 w 782"/>
                <a:gd name="T7" fmla="*/ 1 h 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2" h="2593" extrusionOk="0">
                  <a:moveTo>
                    <a:pt x="57" y="1"/>
                  </a:moveTo>
                  <a:lnTo>
                    <a:pt x="0" y="2593"/>
                  </a:lnTo>
                  <a:lnTo>
                    <a:pt x="781" y="258"/>
                  </a:lnTo>
                  <a:cubicBezTo>
                    <a:pt x="540" y="154"/>
                    <a:pt x="298" y="73"/>
                    <a:pt x="5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922" name="Google Shape;6922;p60">
              <a:extLst>
                <a:ext uri="{FF2B5EF4-FFF2-40B4-BE49-F238E27FC236}">
                  <a16:creationId xmlns:a16="http://schemas.microsoft.com/office/drawing/2014/main" id="{8D8AF2C2-582A-2465-4B47-381E062D3051}"/>
                </a:ext>
              </a:extLst>
            </p:cNvPr>
            <p:cNvSpPr/>
            <p:nvPr/>
          </p:nvSpPr>
          <p:spPr>
            <a:xfrm>
              <a:off x="5839330" y="2746676"/>
              <a:ext cx="104746" cy="157139"/>
            </a:xfrm>
            <a:custGeom>
              <a:avLst/>
              <a:gdLst/>
              <a:ahLst/>
              <a:cxnLst/>
              <a:rect l="l" t="t" r="r" b="b"/>
              <a:pathLst>
                <a:path w="4221" h="6306" extrusionOk="0">
                  <a:moveTo>
                    <a:pt x="3981" y="1"/>
                  </a:moveTo>
                  <a:cubicBezTo>
                    <a:pt x="3929" y="1"/>
                    <a:pt x="3877" y="25"/>
                    <a:pt x="3841" y="83"/>
                  </a:cubicBezTo>
                  <a:lnTo>
                    <a:pt x="49" y="6032"/>
                  </a:lnTo>
                  <a:cubicBezTo>
                    <a:pt x="1" y="6112"/>
                    <a:pt x="25" y="6225"/>
                    <a:pt x="105" y="6273"/>
                  </a:cubicBezTo>
                  <a:cubicBezTo>
                    <a:pt x="130" y="6289"/>
                    <a:pt x="162" y="6306"/>
                    <a:pt x="202" y="6306"/>
                  </a:cubicBezTo>
                  <a:cubicBezTo>
                    <a:pt x="258" y="6306"/>
                    <a:pt x="315" y="6273"/>
                    <a:pt x="347" y="6225"/>
                  </a:cubicBezTo>
                  <a:lnTo>
                    <a:pt x="4131" y="268"/>
                  </a:lnTo>
                  <a:cubicBezTo>
                    <a:pt x="4221" y="132"/>
                    <a:pt x="4102" y="1"/>
                    <a:pt x="3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3" name="Google Shape;6923;p60">
              <a:extLst>
                <a:ext uri="{FF2B5EF4-FFF2-40B4-BE49-F238E27FC236}">
                  <a16:creationId xmlns:a16="http://schemas.microsoft.com/office/drawing/2014/main" id="{134E33B6-EF96-7852-66D3-5CCF6D49F48B}"/>
                </a:ext>
              </a:extLst>
            </p:cNvPr>
            <p:cNvSpPr/>
            <p:nvPr/>
          </p:nvSpPr>
          <p:spPr>
            <a:xfrm>
              <a:off x="5810763" y="2892704"/>
              <a:ext cx="9522" cy="404751"/>
            </a:xfrm>
            <a:custGeom>
              <a:avLst/>
              <a:gdLst/>
              <a:ahLst/>
              <a:cxnLst/>
              <a:rect l="l" t="t" r="r" b="b"/>
              <a:pathLst>
                <a:path w="368" h="16193" extrusionOk="0">
                  <a:moveTo>
                    <a:pt x="183" y="1"/>
                  </a:moveTo>
                  <a:cubicBezTo>
                    <a:pt x="91" y="1"/>
                    <a:pt x="1" y="63"/>
                    <a:pt x="13" y="188"/>
                  </a:cubicBezTo>
                  <a:lnTo>
                    <a:pt x="13" y="16015"/>
                  </a:lnTo>
                  <a:cubicBezTo>
                    <a:pt x="13" y="16112"/>
                    <a:pt x="85" y="16192"/>
                    <a:pt x="182" y="16192"/>
                  </a:cubicBezTo>
                  <a:cubicBezTo>
                    <a:pt x="278" y="16192"/>
                    <a:pt x="359" y="16112"/>
                    <a:pt x="359" y="16015"/>
                  </a:cubicBezTo>
                  <a:lnTo>
                    <a:pt x="359" y="188"/>
                  </a:lnTo>
                  <a:cubicBezTo>
                    <a:pt x="367" y="63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80" name="Google Shape;6924;p60">
              <a:extLst>
                <a:ext uri="{FF2B5EF4-FFF2-40B4-BE49-F238E27FC236}">
                  <a16:creationId xmlns:a16="http://schemas.microsoft.com/office/drawing/2014/main" id="{A2996905-6837-5563-590D-911E05D9B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250" y="2318500"/>
              <a:ext cx="307725" cy="198875"/>
            </a:xfrm>
            <a:custGeom>
              <a:avLst/>
              <a:gdLst>
                <a:gd name="T0" fmla="*/ 10902 w 12309"/>
                <a:gd name="T1" fmla="*/ 0 h 7955"/>
                <a:gd name="T2" fmla="*/ 1263 w 12309"/>
                <a:gd name="T3" fmla="*/ 7955 h 7955"/>
                <a:gd name="T4" fmla="*/ 3952 w 12309"/>
                <a:gd name="T5" fmla="*/ 7955 h 7955"/>
                <a:gd name="T6" fmla="*/ 12266 w 12309"/>
                <a:gd name="T7" fmla="*/ 41 h 7955"/>
                <a:gd name="T8" fmla="*/ 12308 w 12309"/>
                <a:gd name="T9" fmla="*/ 41 h 7955"/>
                <a:gd name="T10" fmla="*/ 10902 w 12309"/>
                <a:gd name="T11" fmla="*/ 0 h 7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09" h="7955" extrusionOk="0">
                  <a:moveTo>
                    <a:pt x="10902" y="0"/>
                  </a:moveTo>
                  <a:cubicBezTo>
                    <a:pt x="0" y="0"/>
                    <a:pt x="1263" y="7955"/>
                    <a:pt x="1263" y="7955"/>
                  </a:cubicBezTo>
                  <a:lnTo>
                    <a:pt x="3952" y="7955"/>
                  </a:lnTo>
                  <a:cubicBezTo>
                    <a:pt x="2473" y="190"/>
                    <a:pt x="11566" y="41"/>
                    <a:pt x="12266" y="41"/>
                  </a:cubicBezTo>
                  <a:cubicBezTo>
                    <a:pt x="12294" y="41"/>
                    <a:pt x="12308" y="41"/>
                    <a:pt x="12308" y="41"/>
                  </a:cubicBezTo>
                  <a:cubicBezTo>
                    <a:pt x="11818" y="14"/>
                    <a:pt x="11350" y="0"/>
                    <a:pt x="1090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81" name="Google Shape;6925;p60">
              <a:extLst>
                <a:ext uri="{FF2B5EF4-FFF2-40B4-BE49-F238E27FC236}">
                  <a16:creationId xmlns:a16="http://schemas.microsoft.com/office/drawing/2014/main" id="{FDF774B3-CA62-FFA8-6A48-EABD135FB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025" y="2318500"/>
              <a:ext cx="307725" cy="198875"/>
            </a:xfrm>
            <a:custGeom>
              <a:avLst/>
              <a:gdLst>
                <a:gd name="T0" fmla="*/ 1407 w 12309"/>
                <a:gd name="T1" fmla="*/ 0 h 7955"/>
                <a:gd name="T2" fmla="*/ 1 w 12309"/>
                <a:gd name="T3" fmla="*/ 41 h 7955"/>
                <a:gd name="T4" fmla="*/ 43 w 12309"/>
                <a:gd name="T5" fmla="*/ 41 h 7955"/>
                <a:gd name="T6" fmla="*/ 8349 w 12309"/>
                <a:gd name="T7" fmla="*/ 7955 h 7955"/>
                <a:gd name="T8" fmla="*/ 11046 w 12309"/>
                <a:gd name="T9" fmla="*/ 7955 h 7955"/>
                <a:gd name="T10" fmla="*/ 1407 w 12309"/>
                <a:gd name="T11" fmla="*/ 0 h 7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09" h="7955" extrusionOk="0">
                  <a:moveTo>
                    <a:pt x="1407" y="0"/>
                  </a:moveTo>
                  <a:cubicBezTo>
                    <a:pt x="959" y="0"/>
                    <a:pt x="490" y="14"/>
                    <a:pt x="1" y="41"/>
                  </a:cubicBezTo>
                  <a:cubicBezTo>
                    <a:pt x="1" y="41"/>
                    <a:pt x="15" y="41"/>
                    <a:pt x="43" y="41"/>
                  </a:cubicBezTo>
                  <a:cubicBezTo>
                    <a:pt x="743" y="41"/>
                    <a:pt x="9835" y="190"/>
                    <a:pt x="8349" y="7955"/>
                  </a:cubicBezTo>
                  <a:lnTo>
                    <a:pt x="11046" y="7955"/>
                  </a:lnTo>
                  <a:cubicBezTo>
                    <a:pt x="11046" y="7955"/>
                    <a:pt x="12308" y="0"/>
                    <a:pt x="140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926" name="Google Shape;6926;p60">
              <a:extLst>
                <a:ext uri="{FF2B5EF4-FFF2-40B4-BE49-F238E27FC236}">
                  <a16:creationId xmlns:a16="http://schemas.microsoft.com/office/drawing/2014/main" id="{20510CC4-96DD-C1D4-7302-49649EF95C45}"/>
                </a:ext>
              </a:extLst>
            </p:cNvPr>
            <p:cNvSpPr/>
            <p:nvPr/>
          </p:nvSpPr>
          <p:spPr>
            <a:xfrm>
              <a:off x="5728235" y="2199073"/>
              <a:ext cx="96811" cy="92061"/>
            </a:xfrm>
            <a:custGeom>
              <a:avLst/>
              <a:gdLst/>
              <a:ahLst/>
              <a:cxnLst/>
              <a:rect l="l" t="t" r="r" b="b"/>
              <a:pathLst>
                <a:path w="3865" h="3680" extrusionOk="0">
                  <a:moveTo>
                    <a:pt x="1932" y="0"/>
                  </a:moveTo>
                  <a:lnTo>
                    <a:pt x="0" y="1409"/>
                  </a:lnTo>
                  <a:lnTo>
                    <a:pt x="741" y="3679"/>
                  </a:lnTo>
                  <a:lnTo>
                    <a:pt x="3124" y="3679"/>
                  </a:lnTo>
                  <a:lnTo>
                    <a:pt x="3864" y="1409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83" name="Google Shape;6927;p60">
              <a:extLst>
                <a:ext uri="{FF2B5EF4-FFF2-40B4-BE49-F238E27FC236}">
                  <a16:creationId xmlns:a16="http://schemas.microsoft.com/office/drawing/2014/main" id="{A0200F61-C249-E0CE-AE1D-C3D9B3034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3225" y="2296775"/>
              <a:ext cx="139900" cy="60800"/>
            </a:xfrm>
            <a:custGeom>
              <a:avLst/>
              <a:gdLst>
                <a:gd name="T0" fmla="*/ 5581 w 5596"/>
                <a:gd name="T1" fmla="*/ 1 h 2432"/>
                <a:gd name="T2" fmla="*/ 0 w 5596"/>
                <a:gd name="T3" fmla="*/ 1377 h 2432"/>
                <a:gd name="T4" fmla="*/ 73 w 5596"/>
                <a:gd name="T5" fmla="*/ 2432 h 2432"/>
                <a:gd name="T6" fmla="*/ 5595 w 5596"/>
                <a:gd name="T7" fmla="*/ 1 h 2432"/>
                <a:gd name="T8" fmla="*/ 5581 w 5596"/>
                <a:gd name="T9" fmla="*/ 1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6" h="2432" extrusionOk="0">
                  <a:moveTo>
                    <a:pt x="5581" y="1"/>
                  </a:moveTo>
                  <a:cubicBezTo>
                    <a:pt x="5370" y="1"/>
                    <a:pt x="2895" y="30"/>
                    <a:pt x="0" y="1377"/>
                  </a:cubicBezTo>
                  <a:lnTo>
                    <a:pt x="73" y="2432"/>
                  </a:lnTo>
                  <a:cubicBezTo>
                    <a:pt x="73" y="2432"/>
                    <a:pt x="2343" y="291"/>
                    <a:pt x="5595" y="1"/>
                  </a:cubicBezTo>
                  <a:cubicBezTo>
                    <a:pt x="5595" y="1"/>
                    <a:pt x="5590" y="1"/>
                    <a:pt x="5581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84" name="Google Shape;6928;p60">
              <a:extLst>
                <a:ext uri="{FF2B5EF4-FFF2-40B4-BE49-F238E27FC236}">
                  <a16:creationId xmlns:a16="http://schemas.microsoft.com/office/drawing/2014/main" id="{A37937BA-258A-B2D9-134F-8EAD34075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625" y="2296775"/>
              <a:ext cx="139700" cy="60800"/>
            </a:xfrm>
            <a:custGeom>
              <a:avLst/>
              <a:gdLst>
                <a:gd name="T0" fmla="*/ 15 w 5588"/>
                <a:gd name="T1" fmla="*/ 1 h 2432"/>
                <a:gd name="T2" fmla="*/ 1 w 5588"/>
                <a:gd name="T3" fmla="*/ 1 h 2432"/>
                <a:gd name="T4" fmla="*/ 5515 w 5588"/>
                <a:gd name="T5" fmla="*/ 2432 h 2432"/>
                <a:gd name="T6" fmla="*/ 5588 w 5588"/>
                <a:gd name="T7" fmla="*/ 1377 h 2432"/>
                <a:gd name="T8" fmla="*/ 15 w 5588"/>
                <a:gd name="T9" fmla="*/ 1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8" h="2432" extrusionOk="0">
                  <a:moveTo>
                    <a:pt x="15" y="1"/>
                  </a:moveTo>
                  <a:cubicBezTo>
                    <a:pt x="6" y="1"/>
                    <a:pt x="1" y="1"/>
                    <a:pt x="1" y="1"/>
                  </a:cubicBezTo>
                  <a:cubicBezTo>
                    <a:pt x="3245" y="291"/>
                    <a:pt x="5515" y="2432"/>
                    <a:pt x="5515" y="2432"/>
                  </a:cubicBezTo>
                  <a:lnTo>
                    <a:pt x="5588" y="1377"/>
                  </a:lnTo>
                  <a:cubicBezTo>
                    <a:pt x="2693" y="30"/>
                    <a:pt x="226" y="1"/>
                    <a:pt x="1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112085" name="Google Shape;6929;p60">
              <a:extLst>
                <a:ext uri="{FF2B5EF4-FFF2-40B4-BE49-F238E27FC236}">
                  <a16:creationId xmlns:a16="http://schemas.microsoft.com/office/drawing/2014/main" id="{490B9A50-F544-F3C0-3BC6-76DFB5819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7050" y="2098750"/>
              <a:ext cx="331650" cy="69175"/>
            </a:xfrm>
            <a:custGeom>
              <a:avLst/>
              <a:gdLst>
                <a:gd name="T0" fmla="*/ 6592 w 13266"/>
                <a:gd name="T1" fmla="*/ 0 h 2767"/>
                <a:gd name="T2" fmla="*/ 474 w 13266"/>
                <a:gd name="T3" fmla="*/ 2737 h 2767"/>
                <a:gd name="T4" fmla="*/ 592 w 13266"/>
                <a:gd name="T5" fmla="*/ 2767 h 2767"/>
                <a:gd name="T6" fmla="*/ 6461 w 13266"/>
                <a:gd name="T7" fmla="*/ 1440 h 2767"/>
                <a:gd name="T8" fmla="*/ 6633 w 13266"/>
                <a:gd name="T9" fmla="*/ 1441 h 2767"/>
                <a:gd name="T10" fmla="*/ 6804 w 13266"/>
                <a:gd name="T11" fmla="*/ 1440 h 2767"/>
                <a:gd name="T12" fmla="*/ 12667 w 13266"/>
                <a:gd name="T13" fmla="*/ 2767 h 2767"/>
                <a:gd name="T14" fmla="*/ 12783 w 13266"/>
                <a:gd name="T15" fmla="*/ 2737 h 2767"/>
                <a:gd name="T16" fmla="*/ 6653 w 13266"/>
                <a:gd name="T17" fmla="*/ 0 h 2767"/>
                <a:gd name="T18" fmla="*/ 6633 w 13266"/>
                <a:gd name="T19" fmla="*/ 0 h 2767"/>
                <a:gd name="T20" fmla="*/ 6592 w 13266"/>
                <a:gd name="T21" fmla="*/ 0 h 2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66" h="2767" extrusionOk="0">
                  <a:moveTo>
                    <a:pt x="6592" y="0"/>
                  </a:moveTo>
                  <a:cubicBezTo>
                    <a:pt x="2335" y="0"/>
                    <a:pt x="1" y="2537"/>
                    <a:pt x="474" y="2737"/>
                  </a:cubicBezTo>
                  <a:cubicBezTo>
                    <a:pt x="502" y="2758"/>
                    <a:pt x="541" y="2767"/>
                    <a:pt x="592" y="2767"/>
                  </a:cubicBezTo>
                  <a:cubicBezTo>
                    <a:pt x="1202" y="2767"/>
                    <a:pt x="3453" y="1440"/>
                    <a:pt x="6461" y="1440"/>
                  </a:cubicBezTo>
                  <a:cubicBezTo>
                    <a:pt x="6518" y="1440"/>
                    <a:pt x="6575" y="1440"/>
                    <a:pt x="6633" y="1441"/>
                  </a:cubicBezTo>
                  <a:cubicBezTo>
                    <a:pt x="6690" y="1440"/>
                    <a:pt x="6747" y="1440"/>
                    <a:pt x="6804" y="1440"/>
                  </a:cubicBezTo>
                  <a:cubicBezTo>
                    <a:pt x="9813" y="1440"/>
                    <a:pt x="12063" y="2767"/>
                    <a:pt x="12667" y="2767"/>
                  </a:cubicBezTo>
                  <a:cubicBezTo>
                    <a:pt x="12717" y="2767"/>
                    <a:pt x="12756" y="2758"/>
                    <a:pt x="12783" y="2737"/>
                  </a:cubicBezTo>
                  <a:cubicBezTo>
                    <a:pt x="13265" y="2544"/>
                    <a:pt x="10923" y="0"/>
                    <a:pt x="6653" y="0"/>
                  </a:cubicBezTo>
                  <a:cubicBezTo>
                    <a:pt x="6646" y="0"/>
                    <a:pt x="6639" y="0"/>
                    <a:pt x="6633" y="0"/>
                  </a:cubicBezTo>
                  <a:cubicBezTo>
                    <a:pt x="6619" y="0"/>
                    <a:pt x="6606" y="0"/>
                    <a:pt x="6592" y="0"/>
                  </a:cubicBezTo>
                  <a:close/>
                </a:path>
              </a:pathLst>
            </a:custGeom>
            <a:solidFill>
              <a:srgbClr val="E7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6930" name="Google Shape;6930;p60">
              <a:extLst>
                <a:ext uri="{FF2B5EF4-FFF2-40B4-BE49-F238E27FC236}">
                  <a16:creationId xmlns:a16="http://schemas.microsoft.com/office/drawing/2014/main" id="{60C0AE27-3F73-AAB8-2E16-977A7CF7EFA0}"/>
                </a:ext>
              </a:extLst>
            </p:cNvPr>
            <p:cNvSpPr/>
            <p:nvPr/>
          </p:nvSpPr>
          <p:spPr>
            <a:xfrm>
              <a:off x="1839925" y="3614907"/>
              <a:ext cx="326936" cy="42855"/>
            </a:xfrm>
            <a:custGeom>
              <a:avLst/>
              <a:gdLst/>
              <a:ahLst/>
              <a:cxnLst/>
              <a:rect l="l" t="t" r="r" b="b"/>
              <a:pathLst>
                <a:path w="13067" h="1702" extrusionOk="0">
                  <a:moveTo>
                    <a:pt x="175" y="0"/>
                  </a:moveTo>
                  <a:cubicBezTo>
                    <a:pt x="90" y="0"/>
                    <a:pt x="16" y="68"/>
                    <a:pt x="9" y="156"/>
                  </a:cubicBezTo>
                  <a:cubicBezTo>
                    <a:pt x="1" y="252"/>
                    <a:pt x="65" y="333"/>
                    <a:pt x="162" y="349"/>
                  </a:cubicBezTo>
                  <a:lnTo>
                    <a:pt x="12865" y="1701"/>
                  </a:lnTo>
                  <a:lnTo>
                    <a:pt x="12889" y="1701"/>
                  </a:lnTo>
                  <a:cubicBezTo>
                    <a:pt x="12970" y="1701"/>
                    <a:pt x="13050" y="1637"/>
                    <a:pt x="13059" y="1548"/>
                  </a:cubicBezTo>
                  <a:cubicBezTo>
                    <a:pt x="13067" y="1452"/>
                    <a:pt x="13002" y="1363"/>
                    <a:pt x="12906" y="1355"/>
                  </a:cubicBezTo>
                  <a:lnTo>
                    <a:pt x="202" y="3"/>
                  </a:lnTo>
                  <a:cubicBezTo>
                    <a:pt x="193" y="1"/>
                    <a:pt x="184" y="0"/>
                    <a:pt x="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1" name="Google Shape;6931;p60">
              <a:extLst>
                <a:ext uri="{FF2B5EF4-FFF2-40B4-BE49-F238E27FC236}">
                  <a16:creationId xmlns:a16="http://schemas.microsoft.com/office/drawing/2014/main" id="{956BF282-3F2F-3613-0C67-84AD9156226C}"/>
                </a:ext>
              </a:extLst>
            </p:cNvPr>
            <p:cNvSpPr/>
            <p:nvPr/>
          </p:nvSpPr>
          <p:spPr>
            <a:xfrm>
              <a:off x="5590160" y="2291134"/>
              <a:ext cx="372961" cy="69839"/>
            </a:xfrm>
            <a:custGeom>
              <a:avLst/>
              <a:gdLst/>
              <a:ahLst/>
              <a:cxnLst/>
              <a:rect l="l" t="t" r="r" b="b"/>
              <a:pathLst>
                <a:path w="14932" h="2799" extrusionOk="0">
                  <a:moveTo>
                    <a:pt x="7608" y="1"/>
                  </a:moveTo>
                  <a:cubicBezTo>
                    <a:pt x="3287" y="1"/>
                    <a:pt x="177" y="2483"/>
                    <a:pt x="129" y="2520"/>
                  </a:cubicBezTo>
                  <a:cubicBezTo>
                    <a:pt x="0" y="2623"/>
                    <a:pt x="98" y="2798"/>
                    <a:pt x="225" y="2798"/>
                  </a:cubicBezTo>
                  <a:cubicBezTo>
                    <a:pt x="257" y="2798"/>
                    <a:pt x="290" y="2788"/>
                    <a:pt x="322" y="2762"/>
                  </a:cubicBezTo>
                  <a:cubicBezTo>
                    <a:pt x="371" y="2724"/>
                    <a:pt x="3398" y="313"/>
                    <a:pt x="7606" y="313"/>
                  </a:cubicBezTo>
                  <a:cubicBezTo>
                    <a:pt x="9726" y="313"/>
                    <a:pt x="12146" y="925"/>
                    <a:pt x="14636" y="2762"/>
                  </a:cubicBezTo>
                  <a:cubicBezTo>
                    <a:pt x="14660" y="2786"/>
                    <a:pt x="14692" y="2794"/>
                    <a:pt x="14724" y="2794"/>
                  </a:cubicBezTo>
                  <a:lnTo>
                    <a:pt x="14724" y="2786"/>
                  </a:lnTo>
                  <a:cubicBezTo>
                    <a:pt x="14727" y="2786"/>
                    <a:pt x="14730" y="2786"/>
                    <a:pt x="14733" y="2786"/>
                  </a:cubicBezTo>
                  <a:cubicBezTo>
                    <a:pt x="14872" y="2786"/>
                    <a:pt x="14931" y="2599"/>
                    <a:pt x="14813" y="2512"/>
                  </a:cubicBezTo>
                  <a:cubicBezTo>
                    <a:pt x="12261" y="629"/>
                    <a:pt x="9781" y="1"/>
                    <a:pt x="7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620" name="Google Shape;6932;p60">
            <a:extLst>
              <a:ext uri="{FF2B5EF4-FFF2-40B4-BE49-F238E27FC236}">
                <a16:creationId xmlns:a16="http://schemas.microsoft.com/office/drawing/2014/main" id="{F334864F-51A9-3527-1AA4-0443C89DE89B}"/>
              </a:ext>
            </a:extLst>
          </p:cNvPr>
          <p:cNvSpPr>
            <a:spLocks/>
          </p:cNvSpPr>
          <p:nvPr/>
        </p:nvSpPr>
        <p:spPr bwMode="auto">
          <a:xfrm>
            <a:off x="1947863" y="1981200"/>
            <a:ext cx="127000" cy="127000"/>
          </a:xfrm>
          <a:custGeom>
            <a:avLst/>
            <a:gdLst>
              <a:gd name="T0" fmla="*/ 1920 w 5345"/>
              <a:gd name="T1" fmla="*/ 0 h 5345"/>
              <a:gd name="T2" fmla="*/ 1920 w 5345"/>
              <a:gd name="T3" fmla="*/ 1906 h 5345"/>
              <a:gd name="T4" fmla="*/ 0 w 5345"/>
              <a:gd name="T5" fmla="*/ 1906 h 5345"/>
              <a:gd name="T6" fmla="*/ 0 w 5345"/>
              <a:gd name="T7" fmla="*/ 3425 h 5345"/>
              <a:gd name="T8" fmla="*/ 1920 w 5345"/>
              <a:gd name="T9" fmla="*/ 3425 h 5345"/>
              <a:gd name="T10" fmla="*/ 1920 w 5345"/>
              <a:gd name="T11" fmla="*/ 5345 h 5345"/>
              <a:gd name="T12" fmla="*/ 3439 w 5345"/>
              <a:gd name="T13" fmla="*/ 5345 h 5345"/>
              <a:gd name="T14" fmla="*/ 3439 w 5345"/>
              <a:gd name="T15" fmla="*/ 3425 h 5345"/>
              <a:gd name="T16" fmla="*/ 5344 w 5345"/>
              <a:gd name="T17" fmla="*/ 3425 h 5345"/>
              <a:gd name="T18" fmla="*/ 5344 w 5345"/>
              <a:gd name="T19" fmla="*/ 1906 h 5345"/>
              <a:gd name="T20" fmla="*/ 3439 w 5345"/>
              <a:gd name="T21" fmla="*/ 1906 h 5345"/>
              <a:gd name="T22" fmla="*/ 3439 w 5345"/>
              <a:gd name="T23" fmla="*/ 0 h 5345"/>
              <a:gd name="T24" fmla="*/ 1920 w 5345"/>
              <a:gd name="T25" fmla="*/ 0 h 5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lnTo>
                  <a:pt x="19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ko-KR" altLang="en-US"/>
          </a:p>
        </p:txBody>
      </p:sp>
      <p:sp>
        <p:nvSpPr>
          <p:cNvPr id="111621" name="Google Shape;6933;p60">
            <a:extLst>
              <a:ext uri="{FF2B5EF4-FFF2-40B4-BE49-F238E27FC236}">
                <a16:creationId xmlns:a16="http://schemas.microsoft.com/office/drawing/2014/main" id="{2FA56DF1-C10A-D4DD-4A3E-DFD28AED0FBD}"/>
              </a:ext>
            </a:extLst>
          </p:cNvPr>
          <p:cNvSpPr>
            <a:spLocks/>
          </p:cNvSpPr>
          <p:nvPr/>
        </p:nvSpPr>
        <p:spPr bwMode="auto">
          <a:xfrm>
            <a:off x="3214688" y="1714500"/>
            <a:ext cx="127000" cy="127000"/>
          </a:xfrm>
          <a:custGeom>
            <a:avLst/>
            <a:gdLst>
              <a:gd name="T0" fmla="*/ 1920 w 5345"/>
              <a:gd name="T1" fmla="*/ 0 h 5345"/>
              <a:gd name="T2" fmla="*/ 1920 w 5345"/>
              <a:gd name="T3" fmla="*/ 1906 h 5345"/>
              <a:gd name="T4" fmla="*/ 0 w 5345"/>
              <a:gd name="T5" fmla="*/ 1906 h 5345"/>
              <a:gd name="T6" fmla="*/ 0 w 5345"/>
              <a:gd name="T7" fmla="*/ 3425 h 5345"/>
              <a:gd name="T8" fmla="*/ 1920 w 5345"/>
              <a:gd name="T9" fmla="*/ 3425 h 5345"/>
              <a:gd name="T10" fmla="*/ 1920 w 5345"/>
              <a:gd name="T11" fmla="*/ 5345 h 5345"/>
              <a:gd name="T12" fmla="*/ 3439 w 5345"/>
              <a:gd name="T13" fmla="*/ 5345 h 5345"/>
              <a:gd name="T14" fmla="*/ 3439 w 5345"/>
              <a:gd name="T15" fmla="*/ 3425 h 5345"/>
              <a:gd name="T16" fmla="*/ 5344 w 5345"/>
              <a:gd name="T17" fmla="*/ 3425 h 5345"/>
              <a:gd name="T18" fmla="*/ 5344 w 5345"/>
              <a:gd name="T19" fmla="*/ 1906 h 5345"/>
              <a:gd name="T20" fmla="*/ 3439 w 5345"/>
              <a:gd name="T21" fmla="*/ 1906 h 5345"/>
              <a:gd name="T22" fmla="*/ 3439 w 5345"/>
              <a:gd name="T23" fmla="*/ 0 h 5345"/>
              <a:gd name="T24" fmla="*/ 1920 w 5345"/>
              <a:gd name="T25" fmla="*/ 0 h 5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lnTo>
                  <a:pt x="19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ko-KR" altLang="en-US"/>
          </a:p>
        </p:txBody>
      </p:sp>
      <p:sp>
        <p:nvSpPr>
          <p:cNvPr id="111622" name="Google Shape;6934;p60">
            <a:extLst>
              <a:ext uri="{FF2B5EF4-FFF2-40B4-BE49-F238E27FC236}">
                <a16:creationId xmlns:a16="http://schemas.microsoft.com/office/drawing/2014/main" id="{4E373D04-73E7-83C5-3FE0-E65277D6E164}"/>
              </a:ext>
            </a:extLst>
          </p:cNvPr>
          <p:cNvSpPr>
            <a:spLocks/>
          </p:cNvSpPr>
          <p:nvPr/>
        </p:nvSpPr>
        <p:spPr bwMode="auto">
          <a:xfrm>
            <a:off x="4614863" y="1447800"/>
            <a:ext cx="127000" cy="127000"/>
          </a:xfrm>
          <a:custGeom>
            <a:avLst/>
            <a:gdLst>
              <a:gd name="T0" fmla="*/ 1920 w 5345"/>
              <a:gd name="T1" fmla="*/ 0 h 5345"/>
              <a:gd name="T2" fmla="*/ 1920 w 5345"/>
              <a:gd name="T3" fmla="*/ 1906 h 5345"/>
              <a:gd name="T4" fmla="*/ 0 w 5345"/>
              <a:gd name="T5" fmla="*/ 1906 h 5345"/>
              <a:gd name="T6" fmla="*/ 0 w 5345"/>
              <a:gd name="T7" fmla="*/ 3425 h 5345"/>
              <a:gd name="T8" fmla="*/ 1920 w 5345"/>
              <a:gd name="T9" fmla="*/ 3425 h 5345"/>
              <a:gd name="T10" fmla="*/ 1920 w 5345"/>
              <a:gd name="T11" fmla="*/ 5345 h 5345"/>
              <a:gd name="T12" fmla="*/ 3439 w 5345"/>
              <a:gd name="T13" fmla="*/ 5345 h 5345"/>
              <a:gd name="T14" fmla="*/ 3439 w 5345"/>
              <a:gd name="T15" fmla="*/ 3425 h 5345"/>
              <a:gd name="T16" fmla="*/ 5344 w 5345"/>
              <a:gd name="T17" fmla="*/ 3425 h 5345"/>
              <a:gd name="T18" fmla="*/ 5344 w 5345"/>
              <a:gd name="T19" fmla="*/ 1906 h 5345"/>
              <a:gd name="T20" fmla="*/ 3439 w 5345"/>
              <a:gd name="T21" fmla="*/ 1906 h 5345"/>
              <a:gd name="T22" fmla="*/ 3439 w 5345"/>
              <a:gd name="T23" fmla="*/ 0 h 5345"/>
              <a:gd name="T24" fmla="*/ 1920 w 5345"/>
              <a:gd name="T25" fmla="*/ 0 h 5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lnTo>
                  <a:pt x="19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ko-KR" altLang="en-US"/>
          </a:p>
        </p:txBody>
      </p:sp>
      <p:sp>
        <p:nvSpPr>
          <p:cNvPr id="111623" name="Google Shape;6935;p60">
            <a:extLst>
              <a:ext uri="{FF2B5EF4-FFF2-40B4-BE49-F238E27FC236}">
                <a16:creationId xmlns:a16="http://schemas.microsoft.com/office/drawing/2014/main" id="{B8185C61-397C-CDF0-FD5B-CBDAFF27C6AC}"/>
              </a:ext>
            </a:extLst>
          </p:cNvPr>
          <p:cNvSpPr>
            <a:spLocks/>
          </p:cNvSpPr>
          <p:nvPr/>
        </p:nvSpPr>
        <p:spPr bwMode="auto">
          <a:xfrm>
            <a:off x="5757863" y="1981200"/>
            <a:ext cx="127000" cy="127000"/>
          </a:xfrm>
          <a:custGeom>
            <a:avLst/>
            <a:gdLst>
              <a:gd name="T0" fmla="*/ 1920 w 5345"/>
              <a:gd name="T1" fmla="*/ 0 h 5345"/>
              <a:gd name="T2" fmla="*/ 1920 w 5345"/>
              <a:gd name="T3" fmla="*/ 1906 h 5345"/>
              <a:gd name="T4" fmla="*/ 0 w 5345"/>
              <a:gd name="T5" fmla="*/ 1906 h 5345"/>
              <a:gd name="T6" fmla="*/ 0 w 5345"/>
              <a:gd name="T7" fmla="*/ 3425 h 5345"/>
              <a:gd name="T8" fmla="*/ 1920 w 5345"/>
              <a:gd name="T9" fmla="*/ 3425 h 5345"/>
              <a:gd name="T10" fmla="*/ 1920 w 5345"/>
              <a:gd name="T11" fmla="*/ 5345 h 5345"/>
              <a:gd name="T12" fmla="*/ 3439 w 5345"/>
              <a:gd name="T13" fmla="*/ 5345 h 5345"/>
              <a:gd name="T14" fmla="*/ 3439 w 5345"/>
              <a:gd name="T15" fmla="*/ 3425 h 5345"/>
              <a:gd name="T16" fmla="*/ 5344 w 5345"/>
              <a:gd name="T17" fmla="*/ 3425 h 5345"/>
              <a:gd name="T18" fmla="*/ 5344 w 5345"/>
              <a:gd name="T19" fmla="*/ 1906 h 5345"/>
              <a:gd name="T20" fmla="*/ 3439 w 5345"/>
              <a:gd name="T21" fmla="*/ 1906 h 5345"/>
              <a:gd name="T22" fmla="*/ 3439 w 5345"/>
              <a:gd name="T23" fmla="*/ 0 h 5345"/>
              <a:gd name="T24" fmla="*/ 1920 w 5345"/>
              <a:gd name="T25" fmla="*/ 0 h 5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lnTo>
                  <a:pt x="19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ko-KR" altLang="en-US"/>
          </a:p>
        </p:txBody>
      </p:sp>
      <p:sp>
        <p:nvSpPr>
          <p:cNvPr id="111624" name="Google Shape;6936;p60">
            <a:extLst>
              <a:ext uri="{FF2B5EF4-FFF2-40B4-BE49-F238E27FC236}">
                <a16:creationId xmlns:a16="http://schemas.microsoft.com/office/drawing/2014/main" id="{5661C63B-F59F-E537-CB23-67A94CAD6211}"/>
              </a:ext>
            </a:extLst>
          </p:cNvPr>
          <p:cNvSpPr>
            <a:spLocks/>
          </p:cNvSpPr>
          <p:nvPr/>
        </p:nvSpPr>
        <p:spPr bwMode="auto">
          <a:xfrm>
            <a:off x="7205663" y="2362200"/>
            <a:ext cx="127000" cy="127000"/>
          </a:xfrm>
          <a:custGeom>
            <a:avLst/>
            <a:gdLst>
              <a:gd name="T0" fmla="*/ 1920 w 5345"/>
              <a:gd name="T1" fmla="*/ 0 h 5345"/>
              <a:gd name="T2" fmla="*/ 1920 w 5345"/>
              <a:gd name="T3" fmla="*/ 1906 h 5345"/>
              <a:gd name="T4" fmla="*/ 0 w 5345"/>
              <a:gd name="T5" fmla="*/ 1906 h 5345"/>
              <a:gd name="T6" fmla="*/ 0 w 5345"/>
              <a:gd name="T7" fmla="*/ 3425 h 5345"/>
              <a:gd name="T8" fmla="*/ 1920 w 5345"/>
              <a:gd name="T9" fmla="*/ 3425 h 5345"/>
              <a:gd name="T10" fmla="*/ 1920 w 5345"/>
              <a:gd name="T11" fmla="*/ 5345 h 5345"/>
              <a:gd name="T12" fmla="*/ 3439 w 5345"/>
              <a:gd name="T13" fmla="*/ 5345 h 5345"/>
              <a:gd name="T14" fmla="*/ 3439 w 5345"/>
              <a:gd name="T15" fmla="*/ 3425 h 5345"/>
              <a:gd name="T16" fmla="*/ 5344 w 5345"/>
              <a:gd name="T17" fmla="*/ 3425 h 5345"/>
              <a:gd name="T18" fmla="*/ 5344 w 5345"/>
              <a:gd name="T19" fmla="*/ 1906 h 5345"/>
              <a:gd name="T20" fmla="*/ 3439 w 5345"/>
              <a:gd name="T21" fmla="*/ 1906 h 5345"/>
              <a:gd name="T22" fmla="*/ 3439 w 5345"/>
              <a:gd name="T23" fmla="*/ 0 h 5345"/>
              <a:gd name="T24" fmla="*/ 1920 w 5345"/>
              <a:gd name="T25" fmla="*/ 0 h 5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lnTo>
                  <a:pt x="19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019;p58">
            <a:extLst>
              <a:ext uri="{FF2B5EF4-FFF2-40B4-BE49-F238E27FC236}">
                <a16:creationId xmlns:a16="http://schemas.microsoft.com/office/drawing/2014/main" id="{BE4FC051-417E-4FB7-8C6D-1785C5C73343}"/>
              </a:ext>
            </a:extLst>
          </p:cNvPr>
          <p:cNvSpPr txBox="1">
            <a:spLocks/>
          </p:cNvSpPr>
          <p:nvPr/>
        </p:nvSpPr>
        <p:spPr>
          <a:xfrm>
            <a:off x="2029825" y="2020735"/>
            <a:ext cx="4982100" cy="9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/>
              <a:t>THANK YOU!</a:t>
            </a:r>
          </a:p>
        </p:txBody>
      </p:sp>
      <p:grpSp>
        <p:nvGrpSpPr>
          <p:cNvPr id="8" name="Google Shape;6022;p58">
            <a:extLst>
              <a:ext uri="{FF2B5EF4-FFF2-40B4-BE49-F238E27FC236}">
                <a16:creationId xmlns:a16="http://schemas.microsoft.com/office/drawing/2014/main" id="{28FD9C8A-1F37-84D8-7D91-7E24FC025BCB}"/>
              </a:ext>
            </a:extLst>
          </p:cNvPr>
          <p:cNvGrpSpPr/>
          <p:nvPr/>
        </p:nvGrpSpPr>
        <p:grpSpPr>
          <a:xfrm>
            <a:off x="587675" y="1183820"/>
            <a:ext cx="1493275" cy="3386300"/>
            <a:chOff x="925000" y="1214300"/>
            <a:chExt cx="1493275" cy="3386300"/>
          </a:xfrm>
        </p:grpSpPr>
        <p:sp>
          <p:nvSpPr>
            <p:cNvPr id="9" name="Google Shape;6023;p58">
              <a:extLst>
                <a:ext uri="{FF2B5EF4-FFF2-40B4-BE49-F238E27FC236}">
                  <a16:creationId xmlns:a16="http://schemas.microsoft.com/office/drawing/2014/main" id="{787CF5AA-B77B-D2A4-AE69-7CA76B32E6AE}"/>
                </a:ext>
              </a:extLst>
            </p:cNvPr>
            <p:cNvSpPr/>
            <p:nvPr/>
          </p:nvSpPr>
          <p:spPr>
            <a:xfrm flipH="1">
              <a:off x="1041700" y="4424550"/>
              <a:ext cx="1216050" cy="176050"/>
            </a:xfrm>
            <a:custGeom>
              <a:avLst/>
              <a:gdLst/>
              <a:ahLst/>
              <a:cxnLst/>
              <a:rect l="l" t="t" r="r" b="b"/>
              <a:pathLst>
                <a:path w="48642" h="7042" extrusionOk="0">
                  <a:moveTo>
                    <a:pt x="24321" y="1"/>
                  </a:moveTo>
                  <a:cubicBezTo>
                    <a:pt x="10889" y="1"/>
                    <a:pt x="1" y="1582"/>
                    <a:pt x="1" y="3521"/>
                  </a:cubicBezTo>
                  <a:cubicBezTo>
                    <a:pt x="1" y="5468"/>
                    <a:pt x="10889" y="7041"/>
                    <a:pt x="24321" y="7041"/>
                  </a:cubicBezTo>
                  <a:cubicBezTo>
                    <a:pt x="37753" y="7041"/>
                    <a:pt x="48641" y="5468"/>
                    <a:pt x="48641" y="3521"/>
                  </a:cubicBezTo>
                  <a:cubicBezTo>
                    <a:pt x="48641" y="1582"/>
                    <a:pt x="37753" y="1"/>
                    <a:pt x="24321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24;p58">
              <a:extLst>
                <a:ext uri="{FF2B5EF4-FFF2-40B4-BE49-F238E27FC236}">
                  <a16:creationId xmlns:a16="http://schemas.microsoft.com/office/drawing/2014/main" id="{FC2916B9-0001-AA21-7BFD-71804365B837}"/>
                </a:ext>
              </a:extLst>
            </p:cNvPr>
            <p:cNvSpPr/>
            <p:nvPr/>
          </p:nvSpPr>
          <p:spPr>
            <a:xfrm flipH="1">
              <a:off x="1093350" y="4245750"/>
              <a:ext cx="206800" cy="68450"/>
            </a:xfrm>
            <a:custGeom>
              <a:avLst/>
              <a:gdLst/>
              <a:ahLst/>
              <a:cxnLst/>
              <a:rect l="l" t="t" r="r" b="b"/>
              <a:pathLst>
                <a:path w="8272" h="2738" extrusionOk="0">
                  <a:moveTo>
                    <a:pt x="1075" y="1"/>
                  </a:moveTo>
                  <a:lnTo>
                    <a:pt x="1" y="2738"/>
                  </a:lnTo>
                  <a:lnTo>
                    <a:pt x="8167" y="2596"/>
                  </a:lnTo>
                  <a:lnTo>
                    <a:pt x="8271" y="650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25;p58">
              <a:extLst>
                <a:ext uri="{FF2B5EF4-FFF2-40B4-BE49-F238E27FC236}">
                  <a16:creationId xmlns:a16="http://schemas.microsoft.com/office/drawing/2014/main" id="{0EEE299D-C2CE-2713-5CA9-AC2C85576C19}"/>
                </a:ext>
              </a:extLst>
            </p:cNvPr>
            <p:cNvSpPr/>
            <p:nvPr/>
          </p:nvSpPr>
          <p:spPr>
            <a:xfrm flipH="1">
              <a:off x="1026225" y="2494825"/>
              <a:ext cx="885650" cy="1767225"/>
            </a:xfrm>
            <a:custGeom>
              <a:avLst/>
              <a:gdLst/>
              <a:ahLst/>
              <a:cxnLst/>
              <a:rect l="l" t="t" r="r" b="b"/>
              <a:pathLst>
                <a:path w="35426" h="70689" extrusionOk="0">
                  <a:moveTo>
                    <a:pt x="3364" y="1"/>
                  </a:moveTo>
                  <a:cubicBezTo>
                    <a:pt x="3364" y="1"/>
                    <a:pt x="1201" y="6989"/>
                    <a:pt x="366" y="30265"/>
                  </a:cubicBezTo>
                  <a:cubicBezTo>
                    <a:pt x="0" y="40467"/>
                    <a:pt x="806" y="70687"/>
                    <a:pt x="806" y="70687"/>
                  </a:cubicBezTo>
                  <a:lnTo>
                    <a:pt x="12977" y="70687"/>
                  </a:lnTo>
                  <a:lnTo>
                    <a:pt x="14901" y="36515"/>
                  </a:lnTo>
                  <a:lnTo>
                    <a:pt x="15281" y="18213"/>
                  </a:lnTo>
                  <a:cubicBezTo>
                    <a:pt x="15282" y="18213"/>
                    <a:pt x="15284" y="18213"/>
                    <a:pt x="15285" y="18213"/>
                  </a:cubicBezTo>
                  <a:cubicBezTo>
                    <a:pt x="16530" y="18213"/>
                    <a:pt x="21095" y="70689"/>
                    <a:pt x="21711" y="70689"/>
                  </a:cubicBezTo>
                  <a:cubicBezTo>
                    <a:pt x="21713" y="70689"/>
                    <a:pt x="21715" y="70688"/>
                    <a:pt x="21718" y="70687"/>
                  </a:cubicBezTo>
                  <a:cubicBezTo>
                    <a:pt x="21911" y="70555"/>
                    <a:pt x="23346" y="70511"/>
                    <a:pt x="25172" y="70511"/>
                  </a:cubicBezTo>
                  <a:cubicBezTo>
                    <a:pt x="28825" y="70511"/>
                    <a:pt x="34046" y="70687"/>
                    <a:pt x="34046" y="70687"/>
                  </a:cubicBezTo>
                  <a:cubicBezTo>
                    <a:pt x="34046" y="70687"/>
                    <a:pt x="35425" y="67084"/>
                    <a:pt x="34471" y="59701"/>
                  </a:cubicBezTo>
                  <a:cubicBezTo>
                    <a:pt x="33844" y="54861"/>
                    <a:pt x="32315" y="24373"/>
                    <a:pt x="32092" y="21837"/>
                  </a:cubicBezTo>
                  <a:cubicBezTo>
                    <a:pt x="30302" y="1873"/>
                    <a:pt x="27199" y="1"/>
                    <a:pt x="27199" y="1"/>
                  </a:cubicBezTo>
                  <a:cubicBezTo>
                    <a:pt x="24435" y="1157"/>
                    <a:pt x="20865" y="1542"/>
                    <a:pt x="17334" y="1542"/>
                  </a:cubicBezTo>
                  <a:cubicBezTo>
                    <a:pt x="10271" y="1542"/>
                    <a:pt x="3364" y="1"/>
                    <a:pt x="3364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026;p58">
              <a:extLst>
                <a:ext uri="{FF2B5EF4-FFF2-40B4-BE49-F238E27FC236}">
                  <a16:creationId xmlns:a16="http://schemas.microsoft.com/office/drawing/2014/main" id="{F30311AA-D358-C6B3-2C47-25FC5B71BB2C}"/>
                </a:ext>
              </a:extLst>
            </p:cNvPr>
            <p:cNvSpPr/>
            <p:nvPr/>
          </p:nvSpPr>
          <p:spPr>
            <a:xfrm flipH="1">
              <a:off x="1461950" y="1425550"/>
              <a:ext cx="190950" cy="215200"/>
            </a:xfrm>
            <a:custGeom>
              <a:avLst/>
              <a:gdLst/>
              <a:ahLst/>
              <a:cxnLst/>
              <a:rect l="l" t="t" r="r" b="b"/>
              <a:pathLst>
                <a:path w="7638" h="8608" extrusionOk="0">
                  <a:moveTo>
                    <a:pt x="3358" y="0"/>
                  </a:moveTo>
                  <a:cubicBezTo>
                    <a:pt x="2345" y="0"/>
                    <a:pt x="1303" y="275"/>
                    <a:pt x="634" y="1022"/>
                  </a:cubicBezTo>
                  <a:cubicBezTo>
                    <a:pt x="395" y="1298"/>
                    <a:pt x="216" y="1626"/>
                    <a:pt x="120" y="1977"/>
                  </a:cubicBezTo>
                  <a:cubicBezTo>
                    <a:pt x="30" y="2290"/>
                    <a:pt x="0" y="2618"/>
                    <a:pt x="23" y="2939"/>
                  </a:cubicBezTo>
                  <a:cubicBezTo>
                    <a:pt x="45" y="3200"/>
                    <a:pt x="97" y="3543"/>
                    <a:pt x="254" y="3744"/>
                  </a:cubicBezTo>
                  <a:cubicBezTo>
                    <a:pt x="389" y="3912"/>
                    <a:pt x="620" y="3924"/>
                    <a:pt x="825" y="3924"/>
                  </a:cubicBezTo>
                  <a:cubicBezTo>
                    <a:pt x="857" y="3924"/>
                    <a:pt x="888" y="3923"/>
                    <a:pt x="918" y="3923"/>
                  </a:cubicBezTo>
                  <a:cubicBezTo>
                    <a:pt x="1021" y="3923"/>
                    <a:pt x="1125" y="3922"/>
                    <a:pt x="1229" y="3922"/>
                  </a:cubicBezTo>
                  <a:cubicBezTo>
                    <a:pt x="1524" y="3922"/>
                    <a:pt x="1820" y="3934"/>
                    <a:pt x="2096" y="4028"/>
                  </a:cubicBezTo>
                  <a:cubicBezTo>
                    <a:pt x="2454" y="4147"/>
                    <a:pt x="2745" y="4408"/>
                    <a:pt x="2991" y="4691"/>
                  </a:cubicBezTo>
                  <a:cubicBezTo>
                    <a:pt x="3401" y="5146"/>
                    <a:pt x="3699" y="5706"/>
                    <a:pt x="3848" y="6302"/>
                  </a:cubicBezTo>
                  <a:cubicBezTo>
                    <a:pt x="3923" y="6623"/>
                    <a:pt x="3953" y="6959"/>
                    <a:pt x="4065" y="7272"/>
                  </a:cubicBezTo>
                  <a:cubicBezTo>
                    <a:pt x="4206" y="7690"/>
                    <a:pt x="4497" y="8048"/>
                    <a:pt x="4773" y="8391"/>
                  </a:cubicBezTo>
                  <a:cubicBezTo>
                    <a:pt x="4833" y="8473"/>
                    <a:pt x="4907" y="8540"/>
                    <a:pt x="4997" y="8585"/>
                  </a:cubicBezTo>
                  <a:cubicBezTo>
                    <a:pt x="5046" y="8600"/>
                    <a:pt x="5097" y="8607"/>
                    <a:pt x="5148" y="8607"/>
                  </a:cubicBezTo>
                  <a:cubicBezTo>
                    <a:pt x="5244" y="8607"/>
                    <a:pt x="5339" y="8581"/>
                    <a:pt x="5422" y="8532"/>
                  </a:cubicBezTo>
                  <a:cubicBezTo>
                    <a:pt x="6205" y="8159"/>
                    <a:pt x="6600" y="7294"/>
                    <a:pt x="6899" y="6481"/>
                  </a:cubicBezTo>
                  <a:cubicBezTo>
                    <a:pt x="7309" y="5378"/>
                    <a:pt x="7637" y="4117"/>
                    <a:pt x="7137" y="3051"/>
                  </a:cubicBezTo>
                  <a:cubicBezTo>
                    <a:pt x="7085" y="2969"/>
                    <a:pt x="7055" y="2872"/>
                    <a:pt x="7048" y="2775"/>
                  </a:cubicBezTo>
                  <a:cubicBezTo>
                    <a:pt x="7055" y="2678"/>
                    <a:pt x="7085" y="2581"/>
                    <a:pt x="7130" y="2499"/>
                  </a:cubicBezTo>
                  <a:cubicBezTo>
                    <a:pt x="7301" y="2051"/>
                    <a:pt x="7063" y="1537"/>
                    <a:pt x="6705" y="1216"/>
                  </a:cubicBezTo>
                  <a:cubicBezTo>
                    <a:pt x="6347" y="903"/>
                    <a:pt x="5892" y="731"/>
                    <a:pt x="5459" y="530"/>
                  </a:cubicBezTo>
                  <a:cubicBezTo>
                    <a:pt x="5176" y="381"/>
                    <a:pt x="4885" y="254"/>
                    <a:pt x="4579" y="150"/>
                  </a:cubicBezTo>
                  <a:cubicBezTo>
                    <a:pt x="4318" y="75"/>
                    <a:pt x="4050" y="30"/>
                    <a:pt x="3774" y="15"/>
                  </a:cubicBezTo>
                  <a:cubicBezTo>
                    <a:pt x="3636" y="5"/>
                    <a:pt x="3497" y="0"/>
                    <a:pt x="335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027;p58">
              <a:extLst>
                <a:ext uri="{FF2B5EF4-FFF2-40B4-BE49-F238E27FC236}">
                  <a16:creationId xmlns:a16="http://schemas.microsoft.com/office/drawing/2014/main" id="{312543EC-632B-ABBB-C839-0321AD0CFCC1}"/>
                </a:ext>
              </a:extLst>
            </p:cNvPr>
            <p:cNvSpPr/>
            <p:nvPr/>
          </p:nvSpPr>
          <p:spPr>
            <a:xfrm flipH="1">
              <a:off x="1938975" y="2281250"/>
              <a:ext cx="183225" cy="137025"/>
            </a:xfrm>
            <a:custGeom>
              <a:avLst/>
              <a:gdLst/>
              <a:ahLst/>
              <a:cxnLst/>
              <a:rect l="l" t="t" r="r" b="b"/>
              <a:pathLst>
                <a:path w="7329" h="5481" extrusionOk="0">
                  <a:moveTo>
                    <a:pt x="4971" y="0"/>
                  </a:moveTo>
                  <a:cubicBezTo>
                    <a:pt x="3750" y="0"/>
                    <a:pt x="1783" y="862"/>
                    <a:pt x="1783" y="862"/>
                  </a:cubicBezTo>
                  <a:cubicBezTo>
                    <a:pt x="1783" y="862"/>
                    <a:pt x="1" y="2965"/>
                    <a:pt x="575" y="3674"/>
                  </a:cubicBezTo>
                  <a:cubicBezTo>
                    <a:pt x="1449" y="4737"/>
                    <a:pt x="5986" y="5481"/>
                    <a:pt x="7085" y="5481"/>
                  </a:cubicBezTo>
                  <a:cubicBezTo>
                    <a:pt x="7242" y="5481"/>
                    <a:pt x="7329" y="5465"/>
                    <a:pt x="7324" y="5434"/>
                  </a:cubicBezTo>
                  <a:cubicBezTo>
                    <a:pt x="7324" y="5434"/>
                    <a:pt x="7078" y="1593"/>
                    <a:pt x="6981" y="1354"/>
                  </a:cubicBezTo>
                  <a:cubicBezTo>
                    <a:pt x="6884" y="1123"/>
                    <a:pt x="6377" y="146"/>
                    <a:pt x="5199" y="12"/>
                  </a:cubicBezTo>
                  <a:cubicBezTo>
                    <a:pt x="5127" y="4"/>
                    <a:pt x="5050" y="0"/>
                    <a:pt x="4971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28;p58">
              <a:extLst>
                <a:ext uri="{FF2B5EF4-FFF2-40B4-BE49-F238E27FC236}">
                  <a16:creationId xmlns:a16="http://schemas.microsoft.com/office/drawing/2014/main" id="{379FE14B-610C-7763-F9BA-4FE7208B55BF}"/>
                </a:ext>
              </a:extLst>
            </p:cNvPr>
            <p:cNvSpPr/>
            <p:nvPr/>
          </p:nvSpPr>
          <p:spPr>
            <a:xfrm flipH="1">
              <a:off x="1763825" y="2250575"/>
              <a:ext cx="183675" cy="166350"/>
            </a:xfrm>
            <a:custGeom>
              <a:avLst/>
              <a:gdLst/>
              <a:ahLst/>
              <a:cxnLst/>
              <a:rect l="l" t="t" r="r" b="b"/>
              <a:pathLst>
                <a:path w="7347" h="6654" extrusionOk="0">
                  <a:moveTo>
                    <a:pt x="5244" y="1"/>
                  </a:moveTo>
                  <a:lnTo>
                    <a:pt x="1" y="2581"/>
                  </a:lnTo>
                  <a:lnTo>
                    <a:pt x="336" y="6653"/>
                  </a:lnTo>
                  <a:lnTo>
                    <a:pt x="7347" y="5885"/>
                  </a:lnTo>
                  <a:lnTo>
                    <a:pt x="5244" y="1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29;p58">
              <a:extLst>
                <a:ext uri="{FF2B5EF4-FFF2-40B4-BE49-F238E27FC236}">
                  <a16:creationId xmlns:a16="http://schemas.microsoft.com/office/drawing/2014/main" id="{1C72EA5F-EFFA-6FA3-65AC-3CC19D565DF8}"/>
                </a:ext>
              </a:extLst>
            </p:cNvPr>
            <p:cNvSpPr/>
            <p:nvPr/>
          </p:nvSpPr>
          <p:spPr>
            <a:xfrm flipH="1">
              <a:off x="1837100" y="1832925"/>
              <a:ext cx="65650" cy="427750"/>
            </a:xfrm>
            <a:custGeom>
              <a:avLst/>
              <a:gdLst/>
              <a:ahLst/>
              <a:cxnLst/>
              <a:rect l="l" t="t" r="r" b="b"/>
              <a:pathLst>
                <a:path w="2626" h="17110" extrusionOk="0">
                  <a:moveTo>
                    <a:pt x="2022" y="1"/>
                  </a:moveTo>
                  <a:cubicBezTo>
                    <a:pt x="2022" y="1"/>
                    <a:pt x="1" y="4476"/>
                    <a:pt x="806" y="11128"/>
                  </a:cubicBezTo>
                  <a:cubicBezTo>
                    <a:pt x="1097" y="13485"/>
                    <a:pt x="2626" y="17109"/>
                    <a:pt x="2626" y="17109"/>
                  </a:cubicBezTo>
                  <a:lnTo>
                    <a:pt x="2022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30;p58">
              <a:extLst>
                <a:ext uri="{FF2B5EF4-FFF2-40B4-BE49-F238E27FC236}">
                  <a16:creationId xmlns:a16="http://schemas.microsoft.com/office/drawing/2014/main" id="{59C96521-BFC3-8575-C00C-278649BF09F5}"/>
                </a:ext>
              </a:extLst>
            </p:cNvPr>
            <p:cNvSpPr/>
            <p:nvPr/>
          </p:nvSpPr>
          <p:spPr>
            <a:xfrm flipH="1">
              <a:off x="1219575" y="1758600"/>
              <a:ext cx="632650" cy="783225"/>
            </a:xfrm>
            <a:custGeom>
              <a:avLst/>
              <a:gdLst/>
              <a:ahLst/>
              <a:cxnLst/>
              <a:rect l="l" t="t" r="r" b="b"/>
              <a:pathLst>
                <a:path w="25306" h="31329" extrusionOk="0">
                  <a:moveTo>
                    <a:pt x="9598" y="1"/>
                  </a:moveTo>
                  <a:cubicBezTo>
                    <a:pt x="7557" y="1"/>
                    <a:pt x="5863" y="13"/>
                    <a:pt x="5370" y="50"/>
                  </a:cubicBezTo>
                  <a:cubicBezTo>
                    <a:pt x="605" y="386"/>
                    <a:pt x="1" y="2981"/>
                    <a:pt x="1" y="2981"/>
                  </a:cubicBezTo>
                  <a:cubicBezTo>
                    <a:pt x="1" y="2981"/>
                    <a:pt x="784" y="28458"/>
                    <a:pt x="978" y="29457"/>
                  </a:cubicBezTo>
                  <a:cubicBezTo>
                    <a:pt x="1246" y="30848"/>
                    <a:pt x="4888" y="31328"/>
                    <a:pt x="9248" y="31328"/>
                  </a:cubicBezTo>
                  <a:cubicBezTo>
                    <a:pt x="16017" y="31328"/>
                    <a:pt x="24518" y="30169"/>
                    <a:pt x="24813" y="29457"/>
                  </a:cubicBezTo>
                  <a:cubicBezTo>
                    <a:pt x="25305" y="28286"/>
                    <a:pt x="24910" y="4443"/>
                    <a:pt x="24134" y="2586"/>
                  </a:cubicBezTo>
                  <a:cubicBezTo>
                    <a:pt x="23351" y="729"/>
                    <a:pt x="19145" y="50"/>
                    <a:pt x="19145" y="50"/>
                  </a:cubicBezTo>
                  <a:cubicBezTo>
                    <a:pt x="19145" y="50"/>
                    <a:pt x="13679" y="1"/>
                    <a:pt x="9598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031;p58">
              <a:extLst>
                <a:ext uri="{FF2B5EF4-FFF2-40B4-BE49-F238E27FC236}">
                  <a16:creationId xmlns:a16="http://schemas.microsoft.com/office/drawing/2014/main" id="{B27E2591-018A-3311-0EF2-069081F65424}"/>
                </a:ext>
              </a:extLst>
            </p:cNvPr>
            <p:cNvSpPr/>
            <p:nvPr/>
          </p:nvSpPr>
          <p:spPr>
            <a:xfrm flipH="1">
              <a:off x="925000" y="1792100"/>
              <a:ext cx="827850" cy="677575"/>
            </a:xfrm>
            <a:custGeom>
              <a:avLst/>
              <a:gdLst/>
              <a:ahLst/>
              <a:cxnLst/>
              <a:rect l="l" t="t" r="r" b="b"/>
              <a:pathLst>
                <a:path w="33114" h="27103" extrusionOk="0">
                  <a:moveTo>
                    <a:pt x="18944" y="1"/>
                  </a:moveTo>
                  <a:lnTo>
                    <a:pt x="14171" y="8734"/>
                  </a:lnTo>
                  <a:cubicBezTo>
                    <a:pt x="13649" y="11337"/>
                    <a:pt x="11307" y="16028"/>
                    <a:pt x="9800" y="16162"/>
                  </a:cubicBezTo>
                  <a:cubicBezTo>
                    <a:pt x="9749" y="16166"/>
                    <a:pt x="9692" y="16168"/>
                    <a:pt x="9630" y="16168"/>
                  </a:cubicBezTo>
                  <a:cubicBezTo>
                    <a:pt x="7870" y="16168"/>
                    <a:pt x="1970" y="14491"/>
                    <a:pt x="1970" y="14491"/>
                  </a:cubicBezTo>
                  <a:lnTo>
                    <a:pt x="1" y="20428"/>
                  </a:lnTo>
                  <a:cubicBezTo>
                    <a:pt x="3223" y="23941"/>
                    <a:pt x="13708" y="27103"/>
                    <a:pt x="13708" y="27103"/>
                  </a:cubicBezTo>
                  <a:cubicBezTo>
                    <a:pt x="33113" y="9122"/>
                    <a:pt x="18944" y="1"/>
                    <a:pt x="18944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032;p58">
              <a:extLst>
                <a:ext uri="{FF2B5EF4-FFF2-40B4-BE49-F238E27FC236}">
                  <a16:creationId xmlns:a16="http://schemas.microsoft.com/office/drawing/2014/main" id="{95F29B4A-57B6-4670-86E5-A91D16AED62E}"/>
                </a:ext>
              </a:extLst>
            </p:cNvPr>
            <p:cNvSpPr/>
            <p:nvPr/>
          </p:nvSpPr>
          <p:spPr>
            <a:xfrm flipH="1">
              <a:off x="1741250" y="1959350"/>
              <a:ext cx="105000" cy="171550"/>
            </a:xfrm>
            <a:custGeom>
              <a:avLst/>
              <a:gdLst/>
              <a:ahLst/>
              <a:cxnLst/>
              <a:rect l="l" t="t" r="r" b="b"/>
              <a:pathLst>
                <a:path w="4200" h="6862" extrusionOk="0">
                  <a:moveTo>
                    <a:pt x="3916" y="0"/>
                  </a:moveTo>
                  <a:cubicBezTo>
                    <a:pt x="3893" y="53"/>
                    <a:pt x="1402" y="5221"/>
                    <a:pt x="0" y="6862"/>
                  </a:cubicBezTo>
                  <a:lnTo>
                    <a:pt x="440" y="6862"/>
                  </a:lnTo>
                  <a:cubicBezTo>
                    <a:pt x="1865" y="5199"/>
                    <a:pt x="4102" y="329"/>
                    <a:pt x="4199" y="127"/>
                  </a:cubicBezTo>
                  <a:lnTo>
                    <a:pt x="39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033;p58">
              <a:extLst>
                <a:ext uri="{FF2B5EF4-FFF2-40B4-BE49-F238E27FC236}">
                  <a16:creationId xmlns:a16="http://schemas.microsoft.com/office/drawing/2014/main" id="{8C604EDB-5F8D-C1B9-0E83-B9FD58D3FB54}"/>
                </a:ext>
              </a:extLst>
            </p:cNvPr>
            <p:cNvSpPr/>
            <p:nvPr/>
          </p:nvSpPr>
          <p:spPr>
            <a:xfrm flipH="1">
              <a:off x="1400050" y="1991600"/>
              <a:ext cx="304500" cy="202700"/>
            </a:xfrm>
            <a:custGeom>
              <a:avLst/>
              <a:gdLst/>
              <a:ahLst/>
              <a:cxnLst/>
              <a:rect l="l" t="t" r="r" b="b"/>
              <a:pathLst>
                <a:path w="12180" h="8108" extrusionOk="0">
                  <a:moveTo>
                    <a:pt x="11806" y="1"/>
                  </a:moveTo>
                  <a:lnTo>
                    <a:pt x="11508" y="75"/>
                  </a:lnTo>
                  <a:lnTo>
                    <a:pt x="11873" y="1574"/>
                  </a:lnTo>
                  <a:cubicBezTo>
                    <a:pt x="11732" y="2052"/>
                    <a:pt x="10248" y="6907"/>
                    <a:pt x="8383" y="7809"/>
                  </a:cubicBezTo>
                  <a:cubicBezTo>
                    <a:pt x="8115" y="7802"/>
                    <a:pt x="5967" y="7809"/>
                    <a:pt x="75" y="6370"/>
                  </a:cubicBezTo>
                  <a:lnTo>
                    <a:pt x="0" y="6661"/>
                  </a:lnTo>
                  <a:cubicBezTo>
                    <a:pt x="5489" y="8003"/>
                    <a:pt x="7727" y="8107"/>
                    <a:pt x="8286" y="8107"/>
                  </a:cubicBezTo>
                  <a:lnTo>
                    <a:pt x="8428" y="8107"/>
                  </a:lnTo>
                  <a:lnTo>
                    <a:pt x="8480" y="8093"/>
                  </a:lnTo>
                  <a:cubicBezTo>
                    <a:pt x="10568" y="7116"/>
                    <a:pt x="12105" y="1843"/>
                    <a:pt x="12164" y="1619"/>
                  </a:cubicBezTo>
                  <a:lnTo>
                    <a:pt x="12179" y="1582"/>
                  </a:lnTo>
                  <a:lnTo>
                    <a:pt x="11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034;p58">
              <a:extLst>
                <a:ext uri="{FF2B5EF4-FFF2-40B4-BE49-F238E27FC236}">
                  <a16:creationId xmlns:a16="http://schemas.microsoft.com/office/drawing/2014/main" id="{9E2EE3CA-A3B5-46DF-463F-0D1996595751}"/>
                </a:ext>
              </a:extLst>
            </p:cNvPr>
            <p:cNvSpPr/>
            <p:nvPr/>
          </p:nvSpPr>
          <p:spPr>
            <a:xfrm flipH="1">
              <a:off x="1225550" y="2248525"/>
              <a:ext cx="488700" cy="293125"/>
            </a:xfrm>
            <a:custGeom>
              <a:avLst/>
              <a:gdLst/>
              <a:ahLst/>
              <a:cxnLst/>
              <a:rect l="l" t="t" r="r" b="b"/>
              <a:pathLst>
                <a:path w="19548" h="11725" extrusionOk="0">
                  <a:moveTo>
                    <a:pt x="19488" y="1"/>
                  </a:moveTo>
                  <a:cubicBezTo>
                    <a:pt x="19223" y="340"/>
                    <a:pt x="13665" y="7551"/>
                    <a:pt x="10849" y="7551"/>
                  </a:cubicBezTo>
                  <a:cubicBezTo>
                    <a:pt x="10814" y="7551"/>
                    <a:pt x="10781" y="7550"/>
                    <a:pt x="10747" y="7548"/>
                  </a:cubicBezTo>
                  <a:cubicBezTo>
                    <a:pt x="7899" y="7369"/>
                    <a:pt x="1" y="3760"/>
                    <a:pt x="1" y="3759"/>
                  </a:cubicBezTo>
                  <a:lnTo>
                    <a:pt x="1" y="3759"/>
                  </a:lnTo>
                  <a:lnTo>
                    <a:pt x="11859" y="11725"/>
                  </a:lnTo>
                  <a:cubicBezTo>
                    <a:pt x="16430" y="11329"/>
                    <a:pt x="19100" y="10337"/>
                    <a:pt x="19302" y="9853"/>
                  </a:cubicBezTo>
                  <a:cubicBezTo>
                    <a:pt x="19496" y="9375"/>
                    <a:pt x="19548" y="5050"/>
                    <a:pt x="19488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035;p58">
              <a:extLst>
                <a:ext uri="{FF2B5EF4-FFF2-40B4-BE49-F238E27FC236}">
                  <a16:creationId xmlns:a16="http://schemas.microsoft.com/office/drawing/2014/main" id="{74AF5058-A082-9754-5CD8-E276DBBB1CE9}"/>
                </a:ext>
              </a:extLst>
            </p:cNvPr>
            <p:cNvSpPr/>
            <p:nvPr/>
          </p:nvSpPr>
          <p:spPr>
            <a:xfrm flipH="1">
              <a:off x="1439225" y="1758500"/>
              <a:ext cx="242775" cy="333075"/>
            </a:xfrm>
            <a:custGeom>
              <a:avLst/>
              <a:gdLst/>
              <a:ahLst/>
              <a:cxnLst/>
              <a:rect l="l" t="t" r="r" b="b"/>
              <a:pathLst>
                <a:path w="9711" h="13323" extrusionOk="0">
                  <a:moveTo>
                    <a:pt x="2689" y="0"/>
                  </a:moveTo>
                  <a:cubicBezTo>
                    <a:pt x="1689" y="0"/>
                    <a:pt x="776" y="3"/>
                    <a:pt x="53" y="10"/>
                  </a:cubicBezTo>
                  <a:cubicBezTo>
                    <a:pt x="53" y="10"/>
                    <a:pt x="1" y="13292"/>
                    <a:pt x="911" y="13322"/>
                  </a:cubicBezTo>
                  <a:cubicBezTo>
                    <a:pt x="912" y="13322"/>
                    <a:pt x="913" y="13322"/>
                    <a:pt x="915" y="13322"/>
                  </a:cubicBezTo>
                  <a:cubicBezTo>
                    <a:pt x="1954" y="13322"/>
                    <a:pt x="9711" y="25"/>
                    <a:pt x="9711" y="25"/>
                  </a:cubicBezTo>
                  <a:cubicBezTo>
                    <a:pt x="7733" y="14"/>
                    <a:pt x="4981" y="0"/>
                    <a:pt x="2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36;p58">
              <a:extLst>
                <a:ext uri="{FF2B5EF4-FFF2-40B4-BE49-F238E27FC236}">
                  <a16:creationId xmlns:a16="http://schemas.microsoft.com/office/drawing/2014/main" id="{57494574-BAB1-08C9-A328-A35EEA7AF7CC}"/>
                </a:ext>
              </a:extLst>
            </p:cNvPr>
            <p:cNvSpPr/>
            <p:nvPr/>
          </p:nvSpPr>
          <p:spPr>
            <a:xfrm flipH="1">
              <a:off x="1483775" y="1520825"/>
              <a:ext cx="168750" cy="366200"/>
            </a:xfrm>
            <a:custGeom>
              <a:avLst/>
              <a:gdLst/>
              <a:ahLst/>
              <a:cxnLst/>
              <a:rect l="l" t="t" r="r" b="b"/>
              <a:pathLst>
                <a:path w="6750" h="14648" extrusionOk="0">
                  <a:moveTo>
                    <a:pt x="5077" y="1"/>
                  </a:moveTo>
                  <a:cubicBezTo>
                    <a:pt x="4703" y="1"/>
                    <a:pt x="4370" y="716"/>
                    <a:pt x="4370" y="716"/>
                  </a:cubicBezTo>
                  <a:cubicBezTo>
                    <a:pt x="4236" y="1030"/>
                    <a:pt x="4154" y="1365"/>
                    <a:pt x="4117" y="1708"/>
                  </a:cubicBezTo>
                  <a:cubicBezTo>
                    <a:pt x="2983" y="880"/>
                    <a:pt x="1186" y="299"/>
                    <a:pt x="1186" y="299"/>
                  </a:cubicBezTo>
                  <a:cubicBezTo>
                    <a:pt x="1186" y="299"/>
                    <a:pt x="187" y="7518"/>
                    <a:pt x="276" y="11277"/>
                  </a:cubicBezTo>
                  <a:cubicBezTo>
                    <a:pt x="276" y="11277"/>
                    <a:pt x="0" y="14640"/>
                    <a:pt x="2290" y="14648"/>
                  </a:cubicBezTo>
                  <a:cubicBezTo>
                    <a:pt x="3953" y="14648"/>
                    <a:pt x="6750" y="9524"/>
                    <a:pt x="6750" y="9524"/>
                  </a:cubicBezTo>
                  <a:cubicBezTo>
                    <a:pt x="6384" y="8950"/>
                    <a:pt x="5004" y="2782"/>
                    <a:pt x="5004" y="2782"/>
                  </a:cubicBezTo>
                  <a:cubicBezTo>
                    <a:pt x="4967" y="2648"/>
                    <a:pt x="4915" y="2521"/>
                    <a:pt x="4840" y="2409"/>
                  </a:cubicBezTo>
                  <a:lnTo>
                    <a:pt x="5273" y="1529"/>
                  </a:lnTo>
                  <a:cubicBezTo>
                    <a:pt x="6019" y="754"/>
                    <a:pt x="5579" y="142"/>
                    <a:pt x="5168" y="15"/>
                  </a:cubicBezTo>
                  <a:cubicBezTo>
                    <a:pt x="5138" y="5"/>
                    <a:pt x="5108" y="1"/>
                    <a:pt x="5077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37;p58">
              <a:extLst>
                <a:ext uri="{FF2B5EF4-FFF2-40B4-BE49-F238E27FC236}">
                  <a16:creationId xmlns:a16="http://schemas.microsoft.com/office/drawing/2014/main" id="{F59C8C74-5C96-E420-86CD-8C3E1E0C59CC}"/>
                </a:ext>
              </a:extLst>
            </p:cNvPr>
            <p:cNvSpPr/>
            <p:nvPr/>
          </p:nvSpPr>
          <p:spPr>
            <a:xfrm flipH="1">
              <a:off x="1538600" y="1639225"/>
              <a:ext cx="105725" cy="103125"/>
            </a:xfrm>
            <a:custGeom>
              <a:avLst/>
              <a:gdLst/>
              <a:ahLst/>
              <a:cxnLst/>
              <a:rect l="l" t="t" r="r" b="b"/>
              <a:pathLst>
                <a:path w="4229" h="4125" extrusionOk="0">
                  <a:moveTo>
                    <a:pt x="3886" y="0"/>
                  </a:moveTo>
                  <a:lnTo>
                    <a:pt x="3886" y="0"/>
                  </a:lnTo>
                  <a:cubicBezTo>
                    <a:pt x="2297" y="955"/>
                    <a:pt x="164" y="1477"/>
                    <a:pt x="164" y="1477"/>
                  </a:cubicBezTo>
                  <a:cubicBezTo>
                    <a:pt x="120" y="2342"/>
                    <a:pt x="23" y="3483"/>
                    <a:pt x="0" y="4124"/>
                  </a:cubicBezTo>
                  <a:cubicBezTo>
                    <a:pt x="4229" y="1813"/>
                    <a:pt x="3886" y="0"/>
                    <a:pt x="3886" y="0"/>
                  </a:cubicBezTo>
                  <a:close/>
                </a:path>
              </a:pathLst>
            </a:custGeom>
            <a:solidFill>
              <a:srgbClr val="E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38;p58">
              <a:extLst>
                <a:ext uri="{FF2B5EF4-FFF2-40B4-BE49-F238E27FC236}">
                  <a16:creationId xmlns:a16="http://schemas.microsoft.com/office/drawing/2014/main" id="{7A85A4D0-E9AF-3EF5-99F0-85FE0522B9E2}"/>
                </a:ext>
              </a:extLst>
            </p:cNvPr>
            <p:cNvSpPr/>
            <p:nvPr/>
          </p:nvSpPr>
          <p:spPr>
            <a:xfrm flipH="1">
              <a:off x="1514625" y="1505225"/>
              <a:ext cx="148725" cy="172650"/>
            </a:xfrm>
            <a:custGeom>
              <a:avLst/>
              <a:gdLst/>
              <a:ahLst/>
              <a:cxnLst/>
              <a:rect l="l" t="t" r="r" b="b"/>
              <a:pathLst>
                <a:path w="5949" h="6906" extrusionOk="0">
                  <a:moveTo>
                    <a:pt x="1555" y="1"/>
                  </a:moveTo>
                  <a:cubicBezTo>
                    <a:pt x="1333" y="1"/>
                    <a:pt x="1099" y="7"/>
                    <a:pt x="851" y="20"/>
                  </a:cubicBezTo>
                  <a:cubicBezTo>
                    <a:pt x="851" y="20"/>
                    <a:pt x="821" y="1616"/>
                    <a:pt x="470" y="2123"/>
                  </a:cubicBezTo>
                  <a:cubicBezTo>
                    <a:pt x="127" y="2638"/>
                    <a:pt x="1" y="5897"/>
                    <a:pt x="470" y="6621"/>
                  </a:cubicBezTo>
                  <a:cubicBezTo>
                    <a:pt x="578" y="6784"/>
                    <a:pt x="896" y="6905"/>
                    <a:pt x="1338" y="6905"/>
                  </a:cubicBezTo>
                  <a:cubicBezTo>
                    <a:pt x="1907" y="6905"/>
                    <a:pt x="2679" y="6704"/>
                    <a:pt x="3468" y="6128"/>
                  </a:cubicBezTo>
                  <a:cubicBezTo>
                    <a:pt x="4871" y="5099"/>
                    <a:pt x="5266" y="2481"/>
                    <a:pt x="5266" y="2481"/>
                  </a:cubicBezTo>
                  <a:cubicBezTo>
                    <a:pt x="5266" y="2481"/>
                    <a:pt x="5949" y="1"/>
                    <a:pt x="1555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039;p58">
              <a:extLst>
                <a:ext uri="{FF2B5EF4-FFF2-40B4-BE49-F238E27FC236}">
                  <a16:creationId xmlns:a16="http://schemas.microsoft.com/office/drawing/2014/main" id="{AEE6E5B8-487F-D3FE-014F-4310F08C482E}"/>
                </a:ext>
              </a:extLst>
            </p:cNvPr>
            <p:cNvSpPr/>
            <p:nvPr/>
          </p:nvSpPr>
          <p:spPr>
            <a:xfrm flipH="1">
              <a:off x="1567675" y="1582350"/>
              <a:ext cx="92700" cy="95375"/>
            </a:xfrm>
            <a:custGeom>
              <a:avLst/>
              <a:gdLst/>
              <a:ahLst/>
              <a:cxnLst/>
              <a:rect l="l" t="t" r="r" b="b"/>
              <a:pathLst>
                <a:path w="3708" h="3815" extrusionOk="0">
                  <a:moveTo>
                    <a:pt x="3528" y="1"/>
                  </a:moveTo>
                  <a:cubicBezTo>
                    <a:pt x="3528" y="1"/>
                    <a:pt x="3050" y="287"/>
                    <a:pt x="2181" y="287"/>
                  </a:cubicBezTo>
                  <a:cubicBezTo>
                    <a:pt x="1861" y="287"/>
                    <a:pt x="1489" y="249"/>
                    <a:pt x="1067" y="142"/>
                  </a:cubicBezTo>
                  <a:cubicBezTo>
                    <a:pt x="1033" y="134"/>
                    <a:pt x="999" y="130"/>
                    <a:pt x="965" y="130"/>
                  </a:cubicBezTo>
                  <a:cubicBezTo>
                    <a:pt x="651" y="130"/>
                    <a:pt x="324" y="439"/>
                    <a:pt x="75" y="560"/>
                  </a:cubicBezTo>
                  <a:cubicBezTo>
                    <a:pt x="1" y="1693"/>
                    <a:pt x="61" y="3096"/>
                    <a:pt x="351" y="3543"/>
                  </a:cubicBezTo>
                  <a:cubicBezTo>
                    <a:pt x="442" y="3681"/>
                    <a:pt x="706" y="3814"/>
                    <a:pt x="1126" y="3814"/>
                  </a:cubicBezTo>
                  <a:cubicBezTo>
                    <a:pt x="1703" y="3814"/>
                    <a:pt x="2577" y="3563"/>
                    <a:pt x="3707" y="2730"/>
                  </a:cubicBezTo>
                  <a:lnTo>
                    <a:pt x="3528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40;p58">
              <a:extLst>
                <a:ext uri="{FF2B5EF4-FFF2-40B4-BE49-F238E27FC236}">
                  <a16:creationId xmlns:a16="http://schemas.microsoft.com/office/drawing/2014/main" id="{FDC0CBEF-0BE3-9825-D652-F74577A8EA8A}"/>
                </a:ext>
              </a:extLst>
            </p:cNvPr>
            <p:cNvSpPr/>
            <p:nvPr/>
          </p:nvSpPr>
          <p:spPr>
            <a:xfrm flipH="1">
              <a:off x="1639825" y="1570050"/>
              <a:ext cx="7675" cy="16050"/>
            </a:xfrm>
            <a:custGeom>
              <a:avLst/>
              <a:gdLst/>
              <a:ahLst/>
              <a:cxnLst/>
              <a:rect l="l" t="t" r="r" b="b"/>
              <a:pathLst>
                <a:path w="307" h="642" extrusionOk="0">
                  <a:moveTo>
                    <a:pt x="142" y="0"/>
                  </a:moveTo>
                  <a:cubicBezTo>
                    <a:pt x="60" y="8"/>
                    <a:pt x="0" y="149"/>
                    <a:pt x="8" y="328"/>
                  </a:cubicBezTo>
                  <a:cubicBezTo>
                    <a:pt x="15" y="500"/>
                    <a:pt x="90" y="642"/>
                    <a:pt x="172" y="642"/>
                  </a:cubicBezTo>
                  <a:cubicBezTo>
                    <a:pt x="247" y="634"/>
                    <a:pt x="306" y="493"/>
                    <a:pt x="299" y="314"/>
                  </a:cubicBezTo>
                  <a:cubicBezTo>
                    <a:pt x="291" y="142"/>
                    <a:pt x="224" y="0"/>
                    <a:pt x="142" y="0"/>
                  </a:cubicBezTo>
                  <a:close/>
                </a:path>
              </a:pathLst>
            </a:custGeom>
            <a:solidFill>
              <a:srgbClr val="3B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041;p58">
              <a:extLst>
                <a:ext uri="{FF2B5EF4-FFF2-40B4-BE49-F238E27FC236}">
                  <a16:creationId xmlns:a16="http://schemas.microsoft.com/office/drawing/2014/main" id="{54E38C2D-C46B-BA4B-5A94-5B0EB80210AF}"/>
                </a:ext>
              </a:extLst>
            </p:cNvPr>
            <p:cNvSpPr/>
            <p:nvPr/>
          </p:nvSpPr>
          <p:spPr>
            <a:xfrm flipH="1">
              <a:off x="1608875" y="1568925"/>
              <a:ext cx="7675" cy="15875"/>
            </a:xfrm>
            <a:custGeom>
              <a:avLst/>
              <a:gdLst/>
              <a:ahLst/>
              <a:cxnLst/>
              <a:rect l="l" t="t" r="r" b="b"/>
              <a:pathLst>
                <a:path w="307" h="635" extrusionOk="0">
                  <a:moveTo>
                    <a:pt x="141" y="0"/>
                  </a:moveTo>
                  <a:cubicBezTo>
                    <a:pt x="139" y="0"/>
                    <a:pt x="137" y="0"/>
                    <a:pt x="135" y="1"/>
                  </a:cubicBezTo>
                  <a:cubicBezTo>
                    <a:pt x="60" y="1"/>
                    <a:pt x="0" y="142"/>
                    <a:pt x="8" y="321"/>
                  </a:cubicBezTo>
                  <a:cubicBezTo>
                    <a:pt x="15" y="500"/>
                    <a:pt x="83" y="635"/>
                    <a:pt x="165" y="635"/>
                  </a:cubicBezTo>
                  <a:cubicBezTo>
                    <a:pt x="247" y="635"/>
                    <a:pt x="306" y="485"/>
                    <a:pt x="299" y="306"/>
                  </a:cubicBezTo>
                  <a:cubicBezTo>
                    <a:pt x="292" y="139"/>
                    <a:pt x="220" y="0"/>
                    <a:pt x="141" y="0"/>
                  </a:cubicBezTo>
                  <a:close/>
                </a:path>
              </a:pathLst>
            </a:custGeom>
            <a:solidFill>
              <a:srgbClr val="3B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42;p58">
              <a:extLst>
                <a:ext uri="{FF2B5EF4-FFF2-40B4-BE49-F238E27FC236}">
                  <a16:creationId xmlns:a16="http://schemas.microsoft.com/office/drawing/2014/main" id="{DA07BF19-CBE7-C59F-4D62-66AD04F96918}"/>
                </a:ext>
              </a:extLst>
            </p:cNvPr>
            <p:cNvSpPr/>
            <p:nvPr/>
          </p:nvSpPr>
          <p:spPr>
            <a:xfrm flipH="1">
              <a:off x="1577000" y="1540250"/>
              <a:ext cx="47650" cy="19200"/>
            </a:xfrm>
            <a:custGeom>
              <a:avLst/>
              <a:gdLst/>
              <a:ahLst/>
              <a:cxnLst/>
              <a:rect l="l" t="t" r="r" b="b"/>
              <a:pathLst>
                <a:path w="1906" h="768" extrusionOk="0">
                  <a:moveTo>
                    <a:pt x="938" y="0"/>
                  </a:moveTo>
                  <a:cubicBezTo>
                    <a:pt x="561" y="0"/>
                    <a:pt x="213" y="245"/>
                    <a:pt x="213" y="245"/>
                  </a:cubicBezTo>
                  <a:cubicBezTo>
                    <a:pt x="0" y="567"/>
                    <a:pt x="226" y="589"/>
                    <a:pt x="292" y="589"/>
                  </a:cubicBezTo>
                  <a:cubicBezTo>
                    <a:pt x="303" y="589"/>
                    <a:pt x="310" y="588"/>
                    <a:pt x="310" y="588"/>
                  </a:cubicBezTo>
                  <a:cubicBezTo>
                    <a:pt x="370" y="517"/>
                    <a:pt x="467" y="490"/>
                    <a:pt x="580" y="490"/>
                  </a:cubicBezTo>
                  <a:cubicBezTo>
                    <a:pt x="943" y="490"/>
                    <a:pt x="1478" y="767"/>
                    <a:pt x="1540" y="767"/>
                  </a:cubicBezTo>
                  <a:cubicBezTo>
                    <a:pt x="1543" y="767"/>
                    <a:pt x="1545" y="768"/>
                    <a:pt x="1548" y="768"/>
                  </a:cubicBezTo>
                  <a:cubicBezTo>
                    <a:pt x="1640" y="768"/>
                    <a:pt x="1906" y="649"/>
                    <a:pt x="1436" y="193"/>
                  </a:cubicBezTo>
                  <a:cubicBezTo>
                    <a:pt x="1283" y="50"/>
                    <a:pt x="1108" y="0"/>
                    <a:pt x="93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043;p58">
              <a:extLst>
                <a:ext uri="{FF2B5EF4-FFF2-40B4-BE49-F238E27FC236}">
                  <a16:creationId xmlns:a16="http://schemas.microsoft.com/office/drawing/2014/main" id="{17636D99-A183-B2EB-69EB-BC1712E7263C}"/>
                </a:ext>
              </a:extLst>
            </p:cNvPr>
            <p:cNvSpPr/>
            <p:nvPr/>
          </p:nvSpPr>
          <p:spPr>
            <a:xfrm flipH="1">
              <a:off x="1629400" y="1542350"/>
              <a:ext cx="34075" cy="13700"/>
            </a:xfrm>
            <a:custGeom>
              <a:avLst/>
              <a:gdLst/>
              <a:ahLst/>
              <a:cxnLst/>
              <a:rect l="l" t="t" r="r" b="b"/>
              <a:pathLst>
                <a:path w="1363" h="548" extrusionOk="0">
                  <a:moveTo>
                    <a:pt x="542" y="1"/>
                  </a:moveTo>
                  <a:cubicBezTo>
                    <a:pt x="406" y="1"/>
                    <a:pt x="273" y="50"/>
                    <a:pt x="177" y="198"/>
                  </a:cubicBezTo>
                  <a:cubicBezTo>
                    <a:pt x="1" y="476"/>
                    <a:pt x="45" y="547"/>
                    <a:pt x="181" y="547"/>
                  </a:cubicBezTo>
                  <a:cubicBezTo>
                    <a:pt x="326" y="547"/>
                    <a:pt x="576" y="466"/>
                    <a:pt x="776" y="466"/>
                  </a:cubicBezTo>
                  <a:cubicBezTo>
                    <a:pt x="872" y="466"/>
                    <a:pt x="957" y="485"/>
                    <a:pt x="1012" y="542"/>
                  </a:cubicBezTo>
                  <a:cubicBezTo>
                    <a:pt x="1012" y="542"/>
                    <a:pt x="1363" y="542"/>
                    <a:pt x="1079" y="191"/>
                  </a:cubicBezTo>
                  <a:cubicBezTo>
                    <a:pt x="1079" y="191"/>
                    <a:pt x="808" y="1"/>
                    <a:pt x="542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44;p58">
              <a:extLst>
                <a:ext uri="{FF2B5EF4-FFF2-40B4-BE49-F238E27FC236}">
                  <a16:creationId xmlns:a16="http://schemas.microsoft.com/office/drawing/2014/main" id="{2833FB05-221D-93B3-28FE-3461BFAF0286}"/>
                </a:ext>
              </a:extLst>
            </p:cNvPr>
            <p:cNvSpPr/>
            <p:nvPr/>
          </p:nvSpPr>
          <p:spPr>
            <a:xfrm flipH="1">
              <a:off x="1547175" y="1545425"/>
              <a:ext cx="48500" cy="50375"/>
            </a:xfrm>
            <a:custGeom>
              <a:avLst/>
              <a:gdLst/>
              <a:ahLst/>
              <a:cxnLst/>
              <a:rect l="l" t="t" r="r" b="b"/>
              <a:pathLst>
                <a:path w="1940" h="2015" extrusionOk="0">
                  <a:moveTo>
                    <a:pt x="1768" y="1"/>
                  </a:moveTo>
                  <a:cubicBezTo>
                    <a:pt x="1768" y="16"/>
                    <a:pt x="1470" y="1455"/>
                    <a:pt x="1" y="1843"/>
                  </a:cubicBezTo>
                  <a:lnTo>
                    <a:pt x="46" y="2015"/>
                  </a:lnTo>
                  <a:cubicBezTo>
                    <a:pt x="1627" y="1597"/>
                    <a:pt x="1940" y="46"/>
                    <a:pt x="1940" y="31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45;p58">
              <a:extLst>
                <a:ext uri="{FF2B5EF4-FFF2-40B4-BE49-F238E27FC236}">
                  <a16:creationId xmlns:a16="http://schemas.microsoft.com/office/drawing/2014/main" id="{380CE0C3-4AB6-69AC-45A0-C3AFB55FE3A5}"/>
                </a:ext>
              </a:extLst>
            </p:cNvPr>
            <p:cNvSpPr/>
            <p:nvPr/>
          </p:nvSpPr>
          <p:spPr>
            <a:xfrm flipH="1">
              <a:off x="1516775" y="1605275"/>
              <a:ext cx="55025" cy="47200"/>
            </a:xfrm>
            <a:custGeom>
              <a:avLst/>
              <a:gdLst/>
              <a:ahLst/>
              <a:cxnLst/>
              <a:rect l="l" t="t" r="r" b="b"/>
              <a:pathLst>
                <a:path w="2201" h="1888" extrusionOk="0">
                  <a:moveTo>
                    <a:pt x="2051" y="1"/>
                  </a:moveTo>
                  <a:cubicBezTo>
                    <a:pt x="2044" y="16"/>
                    <a:pt x="1231" y="1239"/>
                    <a:pt x="0" y="1724"/>
                  </a:cubicBezTo>
                  <a:lnTo>
                    <a:pt x="60" y="1888"/>
                  </a:lnTo>
                  <a:cubicBezTo>
                    <a:pt x="1350" y="1373"/>
                    <a:pt x="2171" y="150"/>
                    <a:pt x="2200" y="98"/>
                  </a:cubicBezTo>
                  <a:lnTo>
                    <a:pt x="2051" y="1"/>
                  </a:lnTo>
                  <a:close/>
                </a:path>
              </a:pathLst>
            </a:custGeom>
            <a:solidFill>
              <a:srgbClr val="E9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46;p58">
              <a:extLst>
                <a:ext uri="{FF2B5EF4-FFF2-40B4-BE49-F238E27FC236}">
                  <a16:creationId xmlns:a16="http://schemas.microsoft.com/office/drawing/2014/main" id="{C2B02086-BBC2-62ED-D091-F9379E8D1176}"/>
                </a:ext>
              </a:extLst>
            </p:cNvPr>
            <p:cNvSpPr/>
            <p:nvPr/>
          </p:nvSpPr>
          <p:spPr>
            <a:xfrm flipH="1">
              <a:off x="1655675" y="2163700"/>
              <a:ext cx="51500" cy="140225"/>
            </a:xfrm>
            <a:custGeom>
              <a:avLst/>
              <a:gdLst/>
              <a:ahLst/>
              <a:cxnLst/>
              <a:rect l="l" t="t" r="r" b="b"/>
              <a:pathLst>
                <a:path w="2060" h="5609" extrusionOk="0">
                  <a:moveTo>
                    <a:pt x="1776" y="0"/>
                  </a:moveTo>
                  <a:lnTo>
                    <a:pt x="1" y="5519"/>
                  </a:lnTo>
                  <a:lnTo>
                    <a:pt x="284" y="5609"/>
                  </a:lnTo>
                  <a:lnTo>
                    <a:pt x="2059" y="90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47;p58">
              <a:extLst>
                <a:ext uri="{FF2B5EF4-FFF2-40B4-BE49-F238E27FC236}">
                  <a16:creationId xmlns:a16="http://schemas.microsoft.com/office/drawing/2014/main" id="{BE6BF3F8-010B-63B4-B6B4-06A12223738B}"/>
                </a:ext>
              </a:extLst>
            </p:cNvPr>
            <p:cNvSpPr/>
            <p:nvPr/>
          </p:nvSpPr>
          <p:spPr>
            <a:xfrm flipH="1">
              <a:off x="1423925" y="1421625"/>
              <a:ext cx="83750" cy="83750"/>
            </a:xfrm>
            <a:custGeom>
              <a:avLst/>
              <a:gdLst/>
              <a:ahLst/>
              <a:cxnLst/>
              <a:rect l="l" t="t" r="r" b="b"/>
              <a:pathLst>
                <a:path w="3350" h="3350" extrusionOk="0">
                  <a:moveTo>
                    <a:pt x="1679" y="1"/>
                  </a:moveTo>
                  <a:cubicBezTo>
                    <a:pt x="754" y="1"/>
                    <a:pt x="1" y="747"/>
                    <a:pt x="1" y="1671"/>
                  </a:cubicBezTo>
                  <a:cubicBezTo>
                    <a:pt x="1" y="2596"/>
                    <a:pt x="754" y="3349"/>
                    <a:pt x="1679" y="3349"/>
                  </a:cubicBezTo>
                  <a:cubicBezTo>
                    <a:pt x="2604" y="3349"/>
                    <a:pt x="3350" y="2596"/>
                    <a:pt x="3350" y="1671"/>
                  </a:cubicBezTo>
                  <a:cubicBezTo>
                    <a:pt x="3350" y="747"/>
                    <a:pt x="2604" y="1"/>
                    <a:pt x="1679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48;p58">
              <a:extLst>
                <a:ext uri="{FF2B5EF4-FFF2-40B4-BE49-F238E27FC236}">
                  <a16:creationId xmlns:a16="http://schemas.microsoft.com/office/drawing/2014/main" id="{6514B403-1456-386C-01B4-49551BF6CB4D}"/>
                </a:ext>
              </a:extLst>
            </p:cNvPr>
            <p:cNvSpPr/>
            <p:nvPr/>
          </p:nvSpPr>
          <p:spPr>
            <a:xfrm flipH="1">
              <a:off x="1538025" y="1482950"/>
              <a:ext cx="112450" cy="59925"/>
            </a:xfrm>
            <a:custGeom>
              <a:avLst/>
              <a:gdLst/>
              <a:ahLst/>
              <a:cxnLst/>
              <a:rect l="l" t="t" r="r" b="b"/>
              <a:pathLst>
                <a:path w="4498" h="2397" extrusionOk="0">
                  <a:moveTo>
                    <a:pt x="2552" y="1"/>
                  </a:moveTo>
                  <a:cubicBezTo>
                    <a:pt x="2482" y="1"/>
                    <a:pt x="2412" y="3"/>
                    <a:pt x="2342" y="9"/>
                  </a:cubicBezTo>
                  <a:cubicBezTo>
                    <a:pt x="1768" y="46"/>
                    <a:pt x="1223" y="255"/>
                    <a:pt x="716" y="501"/>
                  </a:cubicBezTo>
                  <a:cubicBezTo>
                    <a:pt x="522" y="583"/>
                    <a:pt x="351" y="710"/>
                    <a:pt x="209" y="867"/>
                  </a:cubicBezTo>
                  <a:cubicBezTo>
                    <a:pt x="105" y="1001"/>
                    <a:pt x="0" y="1299"/>
                    <a:pt x="179" y="1418"/>
                  </a:cubicBezTo>
                  <a:cubicBezTo>
                    <a:pt x="366" y="1530"/>
                    <a:pt x="582" y="1597"/>
                    <a:pt x="798" y="1612"/>
                  </a:cubicBezTo>
                  <a:cubicBezTo>
                    <a:pt x="855" y="1618"/>
                    <a:pt x="911" y="1621"/>
                    <a:pt x="967" y="1621"/>
                  </a:cubicBezTo>
                  <a:cubicBezTo>
                    <a:pt x="1057" y="1621"/>
                    <a:pt x="1146" y="1614"/>
                    <a:pt x="1238" y="1605"/>
                  </a:cubicBezTo>
                  <a:cubicBezTo>
                    <a:pt x="1442" y="1585"/>
                    <a:pt x="1651" y="1553"/>
                    <a:pt x="1854" y="1553"/>
                  </a:cubicBezTo>
                  <a:cubicBezTo>
                    <a:pt x="2022" y="1553"/>
                    <a:pt x="2186" y="1575"/>
                    <a:pt x="2342" y="1642"/>
                  </a:cubicBezTo>
                  <a:cubicBezTo>
                    <a:pt x="2745" y="1814"/>
                    <a:pt x="2998" y="2246"/>
                    <a:pt x="3416" y="2366"/>
                  </a:cubicBezTo>
                  <a:cubicBezTo>
                    <a:pt x="3488" y="2386"/>
                    <a:pt x="3562" y="2396"/>
                    <a:pt x="3635" y="2396"/>
                  </a:cubicBezTo>
                  <a:cubicBezTo>
                    <a:pt x="3750" y="2396"/>
                    <a:pt x="3863" y="2371"/>
                    <a:pt x="3968" y="2321"/>
                  </a:cubicBezTo>
                  <a:cubicBezTo>
                    <a:pt x="4303" y="2172"/>
                    <a:pt x="4497" y="1776"/>
                    <a:pt x="4475" y="1404"/>
                  </a:cubicBezTo>
                  <a:cubicBezTo>
                    <a:pt x="4430" y="1031"/>
                    <a:pt x="4244" y="688"/>
                    <a:pt x="3945" y="456"/>
                  </a:cubicBezTo>
                  <a:cubicBezTo>
                    <a:pt x="3560" y="143"/>
                    <a:pt x="3053" y="1"/>
                    <a:pt x="2552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49;p58">
              <a:extLst>
                <a:ext uri="{FF2B5EF4-FFF2-40B4-BE49-F238E27FC236}">
                  <a16:creationId xmlns:a16="http://schemas.microsoft.com/office/drawing/2014/main" id="{223A8861-40CE-69B4-5BDA-FE017DC3FDA9}"/>
                </a:ext>
              </a:extLst>
            </p:cNvPr>
            <p:cNvSpPr/>
            <p:nvPr/>
          </p:nvSpPr>
          <p:spPr>
            <a:xfrm flipH="1">
              <a:off x="1483775" y="1758925"/>
              <a:ext cx="159800" cy="253400"/>
            </a:xfrm>
            <a:custGeom>
              <a:avLst/>
              <a:gdLst/>
              <a:ahLst/>
              <a:cxnLst/>
              <a:rect l="l" t="t" r="r" b="b"/>
              <a:pathLst>
                <a:path w="6392" h="10136" extrusionOk="0">
                  <a:moveTo>
                    <a:pt x="6392" y="0"/>
                  </a:moveTo>
                  <a:lnTo>
                    <a:pt x="0" y="3118"/>
                  </a:lnTo>
                  <a:lnTo>
                    <a:pt x="0" y="10135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50;p58">
              <a:extLst>
                <a:ext uri="{FF2B5EF4-FFF2-40B4-BE49-F238E27FC236}">
                  <a16:creationId xmlns:a16="http://schemas.microsoft.com/office/drawing/2014/main" id="{BD406BD9-6ADB-03F2-F398-CA0C2DA1501E}"/>
                </a:ext>
              </a:extLst>
            </p:cNvPr>
            <p:cNvSpPr/>
            <p:nvPr/>
          </p:nvSpPr>
          <p:spPr>
            <a:xfrm flipH="1">
              <a:off x="2023350" y="2281125"/>
              <a:ext cx="148450" cy="63075"/>
            </a:xfrm>
            <a:custGeom>
              <a:avLst/>
              <a:gdLst/>
              <a:ahLst/>
              <a:cxnLst/>
              <a:rect l="l" t="t" r="r" b="b"/>
              <a:pathLst>
                <a:path w="5938" h="2523" extrusionOk="0">
                  <a:moveTo>
                    <a:pt x="1007" y="1"/>
                  </a:moveTo>
                  <a:cubicBezTo>
                    <a:pt x="459" y="1"/>
                    <a:pt x="80" y="114"/>
                    <a:pt x="53" y="405"/>
                  </a:cubicBezTo>
                  <a:cubicBezTo>
                    <a:pt x="1" y="964"/>
                    <a:pt x="5154" y="2523"/>
                    <a:pt x="5154" y="2523"/>
                  </a:cubicBezTo>
                  <a:cubicBezTo>
                    <a:pt x="5154" y="2523"/>
                    <a:pt x="5937" y="1769"/>
                    <a:pt x="5632" y="1262"/>
                  </a:cubicBezTo>
                  <a:cubicBezTo>
                    <a:pt x="5406" y="889"/>
                    <a:pt x="2541" y="1"/>
                    <a:pt x="1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51;p58">
              <a:extLst>
                <a:ext uri="{FF2B5EF4-FFF2-40B4-BE49-F238E27FC236}">
                  <a16:creationId xmlns:a16="http://schemas.microsoft.com/office/drawing/2014/main" id="{ECF30D78-CF7C-4370-8295-7D701E85C3DA}"/>
                </a:ext>
              </a:extLst>
            </p:cNvPr>
            <p:cNvSpPr/>
            <p:nvPr/>
          </p:nvSpPr>
          <p:spPr>
            <a:xfrm flipH="1">
              <a:off x="2050050" y="2304650"/>
              <a:ext cx="137400" cy="75400"/>
            </a:xfrm>
            <a:custGeom>
              <a:avLst/>
              <a:gdLst/>
              <a:ahLst/>
              <a:cxnLst/>
              <a:rect l="l" t="t" r="r" b="b"/>
              <a:pathLst>
                <a:path w="5496" h="3016" extrusionOk="0">
                  <a:moveTo>
                    <a:pt x="651" y="0"/>
                  </a:moveTo>
                  <a:cubicBezTo>
                    <a:pt x="418" y="0"/>
                    <a:pt x="255" y="70"/>
                    <a:pt x="194" y="232"/>
                  </a:cubicBezTo>
                  <a:cubicBezTo>
                    <a:pt x="0" y="761"/>
                    <a:pt x="3647" y="3013"/>
                    <a:pt x="3647" y="3013"/>
                  </a:cubicBezTo>
                  <a:cubicBezTo>
                    <a:pt x="3647" y="3013"/>
                    <a:pt x="3716" y="3016"/>
                    <a:pt x="3826" y="3016"/>
                  </a:cubicBezTo>
                  <a:cubicBezTo>
                    <a:pt x="4292" y="3016"/>
                    <a:pt x="5495" y="2972"/>
                    <a:pt x="5363" y="2514"/>
                  </a:cubicBezTo>
                  <a:cubicBezTo>
                    <a:pt x="5224" y="2035"/>
                    <a:pt x="1914" y="0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052;p58">
              <a:extLst>
                <a:ext uri="{FF2B5EF4-FFF2-40B4-BE49-F238E27FC236}">
                  <a16:creationId xmlns:a16="http://schemas.microsoft.com/office/drawing/2014/main" id="{C56AFAD2-B9CB-C122-4ACB-E85ECEC6325A}"/>
                </a:ext>
              </a:extLst>
            </p:cNvPr>
            <p:cNvSpPr/>
            <p:nvPr/>
          </p:nvSpPr>
          <p:spPr>
            <a:xfrm flipH="1">
              <a:off x="1937225" y="2233550"/>
              <a:ext cx="102600" cy="94975"/>
            </a:xfrm>
            <a:custGeom>
              <a:avLst/>
              <a:gdLst/>
              <a:ahLst/>
              <a:cxnLst/>
              <a:rect l="l" t="t" r="r" b="b"/>
              <a:pathLst>
                <a:path w="4104" h="3799" extrusionOk="0">
                  <a:moveTo>
                    <a:pt x="811" y="0"/>
                  </a:moveTo>
                  <a:cubicBezTo>
                    <a:pt x="1" y="0"/>
                    <a:pt x="599" y="1905"/>
                    <a:pt x="599" y="1905"/>
                  </a:cubicBezTo>
                  <a:cubicBezTo>
                    <a:pt x="599" y="1905"/>
                    <a:pt x="2660" y="3798"/>
                    <a:pt x="3457" y="3798"/>
                  </a:cubicBezTo>
                  <a:cubicBezTo>
                    <a:pt x="3580" y="3798"/>
                    <a:pt x="3673" y="3753"/>
                    <a:pt x="3724" y="3650"/>
                  </a:cubicBezTo>
                  <a:cubicBezTo>
                    <a:pt x="4104" y="2867"/>
                    <a:pt x="919" y="10"/>
                    <a:pt x="919" y="10"/>
                  </a:cubicBezTo>
                  <a:cubicBezTo>
                    <a:pt x="881" y="4"/>
                    <a:pt x="845" y="0"/>
                    <a:pt x="811" y="0"/>
                  </a:cubicBezTo>
                  <a:close/>
                </a:path>
              </a:pathLst>
            </a:custGeom>
            <a:solidFill>
              <a:srgbClr val="2B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053;p58">
              <a:extLst>
                <a:ext uri="{FF2B5EF4-FFF2-40B4-BE49-F238E27FC236}">
                  <a16:creationId xmlns:a16="http://schemas.microsoft.com/office/drawing/2014/main" id="{B383882F-4320-49A4-A7D1-5E1F050D7306}"/>
                </a:ext>
              </a:extLst>
            </p:cNvPr>
            <p:cNvSpPr/>
            <p:nvPr/>
          </p:nvSpPr>
          <p:spPr>
            <a:xfrm flipH="1">
              <a:off x="1660350" y="4295394"/>
              <a:ext cx="543625" cy="175700"/>
            </a:xfrm>
            <a:custGeom>
              <a:avLst/>
              <a:gdLst/>
              <a:ahLst/>
              <a:cxnLst/>
              <a:rect l="l" t="t" r="r" b="b"/>
              <a:pathLst>
                <a:path w="21745" h="7028" extrusionOk="0">
                  <a:moveTo>
                    <a:pt x="20783" y="1"/>
                  </a:moveTo>
                  <a:lnTo>
                    <a:pt x="15092" y="15"/>
                  </a:lnTo>
                  <a:cubicBezTo>
                    <a:pt x="14123" y="493"/>
                    <a:pt x="945" y="5296"/>
                    <a:pt x="549" y="5900"/>
                  </a:cubicBezTo>
                  <a:cubicBezTo>
                    <a:pt x="1" y="6740"/>
                    <a:pt x="1911" y="7028"/>
                    <a:pt x="4781" y="7028"/>
                  </a:cubicBezTo>
                  <a:cubicBezTo>
                    <a:pt x="11004" y="7028"/>
                    <a:pt x="21745" y="5676"/>
                    <a:pt x="21745" y="5676"/>
                  </a:cubicBezTo>
                  <a:lnTo>
                    <a:pt x="20783" y="1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054;p58">
              <a:extLst>
                <a:ext uri="{FF2B5EF4-FFF2-40B4-BE49-F238E27FC236}">
                  <a16:creationId xmlns:a16="http://schemas.microsoft.com/office/drawing/2014/main" id="{EFFBD6EE-03EF-0A31-2024-60C08F6ADA28}"/>
                </a:ext>
              </a:extLst>
            </p:cNvPr>
            <p:cNvSpPr/>
            <p:nvPr/>
          </p:nvSpPr>
          <p:spPr>
            <a:xfrm flipH="1">
              <a:off x="1674875" y="4255650"/>
              <a:ext cx="166725" cy="42525"/>
            </a:xfrm>
            <a:custGeom>
              <a:avLst/>
              <a:gdLst/>
              <a:ahLst/>
              <a:cxnLst/>
              <a:rect l="l" t="t" r="r" b="b"/>
              <a:pathLst>
                <a:path w="6669" h="1701" extrusionOk="0">
                  <a:moveTo>
                    <a:pt x="1" y="0"/>
                  </a:moveTo>
                  <a:lnTo>
                    <a:pt x="597" y="1700"/>
                  </a:lnTo>
                  <a:lnTo>
                    <a:pt x="6288" y="1686"/>
                  </a:lnTo>
                  <a:lnTo>
                    <a:pt x="6668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055;p58">
              <a:extLst>
                <a:ext uri="{FF2B5EF4-FFF2-40B4-BE49-F238E27FC236}">
                  <a16:creationId xmlns:a16="http://schemas.microsoft.com/office/drawing/2014/main" id="{BD062FFC-2C18-97DE-1E95-9F03B404F2B2}"/>
                </a:ext>
              </a:extLst>
            </p:cNvPr>
            <p:cNvSpPr/>
            <p:nvPr/>
          </p:nvSpPr>
          <p:spPr>
            <a:xfrm flipH="1">
              <a:off x="1684400" y="4295394"/>
              <a:ext cx="298525" cy="72850"/>
            </a:xfrm>
            <a:custGeom>
              <a:avLst/>
              <a:gdLst/>
              <a:ahLst/>
              <a:cxnLst/>
              <a:rect l="l" t="t" r="r" b="b"/>
              <a:pathLst>
                <a:path w="11941" h="2914" extrusionOk="0">
                  <a:moveTo>
                    <a:pt x="11941" y="1"/>
                  </a:moveTo>
                  <a:lnTo>
                    <a:pt x="6250" y="8"/>
                  </a:lnTo>
                  <a:cubicBezTo>
                    <a:pt x="5840" y="217"/>
                    <a:pt x="3036" y="1224"/>
                    <a:pt x="1" y="2342"/>
                  </a:cubicBezTo>
                  <a:cubicBezTo>
                    <a:pt x="1521" y="2749"/>
                    <a:pt x="2897" y="2913"/>
                    <a:pt x="4128" y="2913"/>
                  </a:cubicBezTo>
                  <a:cubicBezTo>
                    <a:pt x="9316" y="2913"/>
                    <a:pt x="11941" y="1"/>
                    <a:pt x="11941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56;p58">
              <a:extLst>
                <a:ext uri="{FF2B5EF4-FFF2-40B4-BE49-F238E27FC236}">
                  <a16:creationId xmlns:a16="http://schemas.microsoft.com/office/drawing/2014/main" id="{15569D5F-BA8D-D600-399D-4B20527F11EA}"/>
                </a:ext>
              </a:extLst>
            </p:cNvPr>
            <p:cNvSpPr/>
            <p:nvPr/>
          </p:nvSpPr>
          <p:spPr>
            <a:xfrm flipH="1">
              <a:off x="1093350" y="4336219"/>
              <a:ext cx="314750" cy="210175"/>
            </a:xfrm>
            <a:custGeom>
              <a:avLst/>
              <a:gdLst/>
              <a:ahLst/>
              <a:cxnLst/>
              <a:rect l="l" t="t" r="r" b="b"/>
              <a:pathLst>
                <a:path w="12590" h="8407" extrusionOk="0">
                  <a:moveTo>
                    <a:pt x="3931" y="1"/>
                  </a:moveTo>
                  <a:lnTo>
                    <a:pt x="0" y="5587"/>
                  </a:lnTo>
                  <a:cubicBezTo>
                    <a:pt x="288" y="6697"/>
                    <a:pt x="835" y="8406"/>
                    <a:pt x="3247" y="8406"/>
                  </a:cubicBezTo>
                  <a:cubicBezTo>
                    <a:pt x="4335" y="8406"/>
                    <a:pt x="5801" y="8059"/>
                    <a:pt x="7794" y="7153"/>
                  </a:cubicBezTo>
                  <a:lnTo>
                    <a:pt x="12589" y="3446"/>
                  </a:lnTo>
                  <a:cubicBezTo>
                    <a:pt x="12589" y="3446"/>
                    <a:pt x="10449" y="2537"/>
                    <a:pt x="6079" y="1753"/>
                  </a:cubicBezTo>
                  <a:cubicBezTo>
                    <a:pt x="3931" y="1366"/>
                    <a:pt x="3931" y="1"/>
                    <a:pt x="3931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57;p58">
              <a:extLst>
                <a:ext uri="{FF2B5EF4-FFF2-40B4-BE49-F238E27FC236}">
                  <a16:creationId xmlns:a16="http://schemas.microsoft.com/office/drawing/2014/main" id="{A8FC8217-9E89-5F4E-B2A9-551F09D4A854}"/>
                </a:ext>
              </a:extLst>
            </p:cNvPr>
            <p:cNvSpPr/>
            <p:nvPr/>
          </p:nvSpPr>
          <p:spPr>
            <a:xfrm flipH="1">
              <a:off x="1093350" y="4308269"/>
              <a:ext cx="239800" cy="113925"/>
            </a:xfrm>
            <a:custGeom>
              <a:avLst/>
              <a:gdLst/>
              <a:ahLst/>
              <a:cxnLst/>
              <a:rect l="l" t="t" r="r" b="b"/>
              <a:pathLst>
                <a:path w="9592" h="4557" extrusionOk="0">
                  <a:moveTo>
                    <a:pt x="9487" y="0"/>
                  </a:moveTo>
                  <a:lnTo>
                    <a:pt x="1321" y="142"/>
                  </a:lnTo>
                  <a:lnTo>
                    <a:pt x="1" y="3483"/>
                  </a:lnTo>
                  <a:lnTo>
                    <a:pt x="9591" y="4557"/>
                  </a:lnTo>
                  <a:lnTo>
                    <a:pt x="9487" y="0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58;p58">
              <a:extLst>
                <a:ext uri="{FF2B5EF4-FFF2-40B4-BE49-F238E27FC236}">
                  <a16:creationId xmlns:a16="http://schemas.microsoft.com/office/drawing/2014/main" id="{97EB07CC-1BC7-0752-E018-A9A66CA09888}"/>
                </a:ext>
              </a:extLst>
            </p:cNvPr>
            <p:cNvSpPr/>
            <p:nvPr/>
          </p:nvSpPr>
          <p:spPr>
            <a:xfrm flipH="1">
              <a:off x="1095975" y="4305888"/>
              <a:ext cx="213875" cy="86650"/>
            </a:xfrm>
            <a:custGeom>
              <a:avLst/>
              <a:gdLst/>
              <a:ahLst/>
              <a:cxnLst/>
              <a:rect l="l" t="t" r="r" b="b"/>
              <a:pathLst>
                <a:path w="8555" h="3466" extrusionOk="0">
                  <a:moveTo>
                    <a:pt x="8555" y="0"/>
                  </a:moveTo>
                  <a:lnTo>
                    <a:pt x="389" y="142"/>
                  </a:lnTo>
                  <a:lnTo>
                    <a:pt x="1" y="1119"/>
                  </a:lnTo>
                  <a:cubicBezTo>
                    <a:pt x="224" y="2021"/>
                    <a:pt x="582" y="2924"/>
                    <a:pt x="1172" y="3326"/>
                  </a:cubicBezTo>
                  <a:cubicBezTo>
                    <a:pt x="1312" y="3422"/>
                    <a:pt x="1498" y="3465"/>
                    <a:pt x="1719" y="3465"/>
                  </a:cubicBezTo>
                  <a:cubicBezTo>
                    <a:pt x="3707" y="3465"/>
                    <a:pt x="8555" y="0"/>
                    <a:pt x="8555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59;p58">
              <a:extLst>
                <a:ext uri="{FF2B5EF4-FFF2-40B4-BE49-F238E27FC236}">
                  <a16:creationId xmlns:a16="http://schemas.microsoft.com/office/drawing/2014/main" id="{3208833E-E0FC-C6AB-8280-42952DD23D83}"/>
                </a:ext>
              </a:extLst>
            </p:cNvPr>
            <p:cNvSpPr/>
            <p:nvPr/>
          </p:nvSpPr>
          <p:spPr>
            <a:xfrm flipH="1">
              <a:off x="1089800" y="2506750"/>
              <a:ext cx="186100" cy="1755450"/>
            </a:xfrm>
            <a:custGeom>
              <a:avLst/>
              <a:gdLst/>
              <a:ahLst/>
              <a:cxnLst/>
              <a:rect l="l" t="t" r="r" b="b"/>
              <a:pathLst>
                <a:path w="7444" h="70218" extrusionOk="0">
                  <a:moveTo>
                    <a:pt x="269" y="1"/>
                  </a:moveTo>
                  <a:lnTo>
                    <a:pt x="0" y="128"/>
                  </a:lnTo>
                  <a:cubicBezTo>
                    <a:pt x="30" y="195"/>
                    <a:pt x="3095" y="6504"/>
                    <a:pt x="3356" y="12426"/>
                  </a:cubicBezTo>
                  <a:cubicBezTo>
                    <a:pt x="3610" y="18385"/>
                    <a:pt x="7107" y="69703"/>
                    <a:pt x="7145" y="70217"/>
                  </a:cubicBezTo>
                  <a:lnTo>
                    <a:pt x="7443" y="70195"/>
                  </a:lnTo>
                  <a:cubicBezTo>
                    <a:pt x="7413" y="69680"/>
                    <a:pt x="3908" y="18370"/>
                    <a:pt x="3654" y="12418"/>
                  </a:cubicBezTo>
                  <a:cubicBezTo>
                    <a:pt x="3393" y="6422"/>
                    <a:pt x="298" y="6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060;p58">
              <a:extLst>
                <a:ext uri="{FF2B5EF4-FFF2-40B4-BE49-F238E27FC236}">
                  <a16:creationId xmlns:a16="http://schemas.microsoft.com/office/drawing/2014/main" id="{D7CB0027-A09F-857B-D323-3F00DAF53F22}"/>
                </a:ext>
              </a:extLst>
            </p:cNvPr>
            <p:cNvSpPr/>
            <p:nvPr/>
          </p:nvSpPr>
          <p:spPr>
            <a:xfrm flipH="1">
              <a:off x="1787125" y="2511975"/>
              <a:ext cx="89150" cy="1750025"/>
            </a:xfrm>
            <a:custGeom>
              <a:avLst/>
              <a:gdLst/>
              <a:ahLst/>
              <a:cxnLst/>
              <a:rect l="l" t="t" r="r" b="b"/>
              <a:pathLst>
                <a:path w="3566" h="70001" extrusionOk="0">
                  <a:moveTo>
                    <a:pt x="3275" y="1"/>
                  </a:moveTo>
                  <a:cubicBezTo>
                    <a:pt x="3245" y="217"/>
                    <a:pt x="291" y="22061"/>
                    <a:pt x="142" y="25007"/>
                  </a:cubicBezTo>
                  <a:cubicBezTo>
                    <a:pt x="1" y="27960"/>
                    <a:pt x="142" y="69583"/>
                    <a:pt x="142" y="70001"/>
                  </a:cubicBezTo>
                  <a:lnTo>
                    <a:pt x="441" y="70001"/>
                  </a:lnTo>
                  <a:cubicBezTo>
                    <a:pt x="441" y="69583"/>
                    <a:pt x="299" y="27960"/>
                    <a:pt x="441" y="25022"/>
                  </a:cubicBezTo>
                  <a:cubicBezTo>
                    <a:pt x="590" y="22084"/>
                    <a:pt x="3536" y="262"/>
                    <a:pt x="3565" y="38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061;p58">
              <a:extLst>
                <a:ext uri="{FF2B5EF4-FFF2-40B4-BE49-F238E27FC236}">
                  <a16:creationId xmlns:a16="http://schemas.microsoft.com/office/drawing/2014/main" id="{4E89DC59-FB22-D62A-6E35-A014B4F6880C}"/>
                </a:ext>
              </a:extLst>
            </p:cNvPr>
            <p:cNvSpPr/>
            <p:nvPr/>
          </p:nvSpPr>
          <p:spPr>
            <a:xfrm flipH="1">
              <a:off x="2015150" y="2288425"/>
              <a:ext cx="55025" cy="64925"/>
            </a:xfrm>
            <a:custGeom>
              <a:avLst/>
              <a:gdLst/>
              <a:ahLst/>
              <a:cxnLst/>
              <a:rect l="l" t="t" r="r" b="b"/>
              <a:pathLst>
                <a:path w="2201" h="2597" extrusionOk="0">
                  <a:moveTo>
                    <a:pt x="2200" y="1"/>
                  </a:moveTo>
                  <a:lnTo>
                    <a:pt x="2200" y="1"/>
                  </a:lnTo>
                  <a:cubicBezTo>
                    <a:pt x="2200" y="1"/>
                    <a:pt x="75" y="448"/>
                    <a:pt x="0" y="2596"/>
                  </a:cubicBezTo>
                  <a:cubicBezTo>
                    <a:pt x="0" y="2596"/>
                    <a:pt x="627" y="754"/>
                    <a:pt x="2200" y="1"/>
                  </a:cubicBezTo>
                  <a:close/>
                </a:path>
              </a:pathLst>
            </a:custGeom>
            <a:solidFill>
              <a:srgbClr val="178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062;p58">
              <a:extLst>
                <a:ext uri="{FF2B5EF4-FFF2-40B4-BE49-F238E27FC236}">
                  <a16:creationId xmlns:a16="http://schemas.microsoft.com/office/drawing/2014/main" id="{956C7FA2-54EF-24F3-9392-F793C0282F55}"/>
                </a:ext>
              </a:extLst>
            </p:cNvPr>
            <p:cNvSpPr/>
            <p:nvPr/>
          </p:nvSpPr>
          <p:spPr>
            <a:xfrm flipH="1">
              <a:off x="1230575" y="2491275"/>
              <a:ext cx="599275" cy="66025"/>
            </a:xfrm>
            <a:custGeom>
              <a:avLst/>
              <a:gdLst/>
              <a:ahLst/>
              <a:cxnLst/>
              <a:rect l="l" t="t" r="r" b="b"/>
              <a:pathLst>
                <a:path w="23971" h="2641" extrusionOk="0">
                  <a:moveTo>
                    <a:pt x="23873" y="1"/>
                  </a:moveTo>
                  <a:cubicBezTo>
                    <a:pt x="18867" y="1753"/>
                    <a:pt x="14560" y="2337"/>
                    <a:pt x="11043" y="2337"/>
                  </a:cubicBezTo>
                  <a:cubicBezTo>
                    <a:pt x="4081" y="2337"/>
                    <a:pt x="217" y="50"/>
                    <a:pt x="157" y="16"/>
                  </a:cubicBezTo>
                  <a:lnTo>
                    <a:pt x="1" y="277"/>
                  </a:lnTo>
                  <a:cubicBezTo>
                    <a:pt x="60" y="307"/>
                    <a:pt x="3991" y="2641"/>
                    <a:pt x="11053" y="2641"/>
                  </a:cubicBezTo>
                  <a:cubicBezTo>
                    <a:pt x="14596" y="2641"/>
                    <a:pt x="18936" y="2052"/>
                    <a:pt x="23970" y="284"/>
                  </a:cubicBezTo>
                  <a:lnTo>
                    <a:pt x="238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63;p58">
              <a:extLst>
                <a:ext uri="{FF2B5EF4-FFF2-40B4-BE49-F238E27FC236}">
                  <a16:creationId xmlns:a16="http://schemas.microsoft.com/office/drawing/2014/main" id="{FE00F2C0-E397-6332-7CEA-8643D80B2A35}"/>
                </a:ext>
              </a:extLst>
            </p:cNvPr>
            <p:cNvSpPr/>
            <p:nvPr/>
          </p:nvSpPr>
          <p:spPr>
            <a:xfrm flipH="1">
              <a:off x="1410675" y="1752300"/>
              <a:ext cx="826925" cy="1623325"/>
            </a:xfrm>
            <a:custGeom>
              <a:avLst/>
              <a:gdLst/>
              <a:ahLst/>
              <a:cxnLst/>
              <a:rect l="l" t="t" r="r" b="b"/>
              <a:pathLst>
                <a:path w="33077" h="64933" extrusionOk="0">
                  <a:moveTo>
                    <a:pt x="2784" y="0"/>
                  </a:moveTo>
                  <a:cubicBezTo>
                    <a:pt x="1538" y="0"/>
                    <a:pt x="345" y="942"/>
                    <a:pt x="284" y="2376"/>
                  </a:cubicBezTo>
                  <a:lnTo>
                    <a:pt x="164" y="4949"/>
                  </a:lnTo>
                  <a:cubicBezTo>
                    <a:pt x="0" y="8521"/>
                    <a:pt x="627" y="12086"/>
                    <a:pt x="2006" y="15390"/>
                  </a:cubicBezTo>
                  <a:lnTo>
                    <a:pt x="22627" y="64933"/>
                  </a:lnTo>
                  <a:lnTo>
                    <a:pt x="33076" y="60585"/>
                  </a:lnTo>
                  <a:lnTo>
                    <a:pt x="12455" y="11034"/>
                  </a:lnTo>
                  <a:cubicBezTo>
                    <a:pt x="11083" y="7738"/>
                    <a:pt x="8994" y="4777"/>
                    <a:pt x="6347" y="2376"/>
                  </a:cubicBezTo>
                  <a:lnTo>
                    <a:pt x="4438" y="646"/>
                  </a:lnTo>
                  <a:cubicBezTo>
                    <a:pt x="3946" y="201"/>
                    <a:pt x="3359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064;p58">
              <a:extLst>
                <a:ext uri="{FF2B5EF4-FFF2-40B4-BE49-F238E27FC236}">
                  <a16:creationId xmlns:a16="http://schemas.microsoft.com/office/drawing/2014/main" id="{89341ABF-CCEE-C607-9487-A6413016BCE4}"/>
                </a:ext>
              </a:extLst>
            </p:cNvPr>
            <p:cNvSpPr/>
            <p:nvPr/>
          </p:nvSpPr>
          <p:spPr>
            <a:xfrm flipH="1">
              <a:off x="1907575" y="1920975"/>
              <a:ext cx="357450" cy="182000"/>
            </a:xfrm>
            <a:custGeom>
              <a:avLst/>
              <a:gdLst/>
              <a:ahLst/>
              <a:cxnLst/>
              <a:rect l="l" t="t" r="r" b="b"/>
              <a:pathLst>
                <a:path w="14298" h="7280" extrusionOk="0">
                  <a:moveTo>
                    <a:pt x="13582" y="1"/>
                  </a:moveTo>
                  <a:cubicBezTo>
                    <a:pt x="13572" y="1"/>
                    <a:pt x="13562" y="3"/>
                    <a:pt x="13552" y="7"/>
                  </a:cubicBezTo>
                  <a:lnTo>
                    <a:pt x="61" y="5622"/>
                  </a:lnTo>
                  <a:cubicBezTo>
                    <a:pt x="23" y="5637"/>
                    <a:pt x="1" y="5682"/>
                    <a:pt x="16" y="5719"/>
                  </a:cubicBezTo>
                  <a:lnTo>
                    <a:pt x="650" y="7233"/>
                  </a:lnTo>
                  <a:cubicBezTo>
                    <a:pt x="661" y="7260"/>
                    <a:pt x="687" y="7280"/>
                    <a:pt x="715" y="7280"/>
                  </a:cubicBezTo>
                  <a:cubicBezTo>
                    <a:pt x="726" y="7280"/>
                    <a:pt x="736" y="7277"/>
                    <a:pt x="747" y="7271"/>
                  </a:cubicBezTo>
                  <a:lnTo>
                    <a:pt x="14238" y="1655"/>
                  </a:lnTo>
                  <a:cubicBezTo>
                    <a:pt x="14275" y="1640"/>
                    <a:pt x="14298" y="1603"/>
                    <a:pt x="14283" y="1565"/>
                  </a:cubicBezTo>
                  <a:lnTo>
                    <a:pt x="13649" y="44"/>
                  </a:lnTo>
                  <a:cubicBezTo>
                    <a:pt x="13638" y="16"/>
                    <a:pt x="13610" y="1"/>
                    <a:pt x="13582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65;p58">
              <a:extLst>
                <a:ext uri="{FF2B5EF4-FFF2-40B4-BE49-F238E27FC236}">
                  <a16:creationId xmlns:a16="http://schemas.microsoft.com/office/drawing/2014/main" id="{B10B7E8B-BEBB-443F-EF46-03C653148DB8}"/>
                </a:ext>
              </a:extLst>
            </p:cNvPr>
            <p:cNvSpPr/>
            <p:nvPr/>
          </p:nvSpPr>
          <p:spPr>
            <a:xfrm flipH="1">
              <a:off x="1626400" y="1630975"/>
              <a:ext cx="647000" cy="1226525"/>
            </a:xfrm>
            <a:custGeom>
              <a:avLst/>
              <a:gdLst/>
              <a:ahLst/>
              <a:cxnLst/>
              <a:rect l="l" t="t" r="r" b="b"/>
              <a:pathLst>
                <a:path w="25880" h="49061" extrusionOk="0">
                  <a:moveTo>
                    <a:pt x="1311" y="0"/>
                  </a:moveTo>
                  <a:cubicBezTo>
                    <a:pt x="1263" y="0"/>
                    <a:pt x="1218" y="8"/>
                    <a:pt x="1179" y="24"/>
                  </a:cubicBezTo>
                  <a:lnTo>
                    <a:pt x="1126" y="47"/>
                  </a:lnTo>
                  <a:cubicBezTo>
                    <a:pt x="0" y="524"/>
                    <a:pt x="1119" y="8661"/>
                    <a:pt x="1119" y="8661"/>
                  </a:cubicBezTo>
                  <a:cubicBezTo>
                    <a:pt x="545" y="11241"/>
                    <a:pt x="724" y="13725"/>
                    <a:pt x="1641" y="15932"/>
                  </a:cubicBezTo>
                  <a:lnTo>
                    <a:pt x="15431" y="49060"/>
                  </a:lnTo>
                  <a:lnTo>
                    <a:pt x="25879" y="44712"/>
                  </a:lnTo>
                  <a:lnTo>
                    <a:pt x="12090" y="11584"/>
                  </a:lnTo>
                  <a:cubicBezTo>
                    <a:pt x="11172" y="9369"/>
                    <a:pt x="9539" y="7497"/>
                    <a:pt x="7302" y="6080"/>
                  </a:cubicBezTo>
                  <a:cubicBezTo>
                    <a:pt x="7302" y="6080"/>
                    <a:pt x="2660" y="0"/>
                    <a:pt x="1311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66;p58">
              <a:extLst>
                <a:ext uri="{FF2B5EF4-FFF2-40B4-BE49-F238E27FC236}">
                  <a16:creationId xmlns:a16="http://schemas.microsoft.com/office/drawing/2014/main" id="{034354B5-19FB-560A-A5B5-D437A487B470}"/>
                </a:ext>
              </a:extLst>
            </p:cNvPr>
            <p:cNvSpPr/>
            <p:nvPr/>
          </p:nvSpPr>
          <p:spPr>
            <a:xfrm flipH="1">
              <a:off x="1653250" y="1662425"/>
              <a:ext cx="603375" cy="1165425"/>
            </a:xfrm>
            <a:custGeom>
              <a:avLst/>
              <a:gdLst/>
              <a:ahLst/>
              <a:cxnLst/>
              <a:rect l="l" t="t" r="r" b="b"/>
              <a:pathLst>
                <a:path w="24135" h="46617" extrusionOk="0">
                  <a:moveTo>
                    <a:pt x="1131" y="1"/>
                  </a:moveTo>
                  <a:cubicBezTo>
                    <a:pt x="1094" y="1"/>
                    <a:pt x="1060" y="7"/>
                    <a:pt x="1030" y="19"/>
                  </a:cubicBezTo>
                  <a:lnTo>
                    <a:pt x="985" y="34"/>
                  </a:lnTo>
                  <a:cubicBezTo>
                    <a:pt x="0" y="452"/>
                    <a:pt x="1246" y="8141"/>
                    <a:pt x="1246" y="8141"/>
                  </a:cubicBezTo>
                  <a:cubicBezTo>
                    <a:pt x="821" y="10557"/>
                    <a:pt x="1059" y="12899"/>
                    <a:pt x="1932" y="15002"/>
                  </a:cubicBezTo>
                  <a:lnTo>
                    <a:pt x="15095" y="46616"/>
                  </a:lnTo>
                  <a:lnTo>
                    <a:pt x="24134" y="42858"/>
                  </a:lnTo>
                  <a:lnTo>
                    <a:pt x="10971" y="11244"/>
                  </a:lnTo>
                  <a:cubicBezTo>
                    <a:pt x="10098" y="9133"/>
                    <a:pt x="8599" y="7313"/>
                    <a:pt x="6593" y="5919"/>
                  </a:cubicBezTo>
                  <a:cubicBezTo>
                    <a:pt x="6593" y="5919"/>
                    <a:pt x="2293" y="1"/>
                    <a:pt x="1131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67;p58">
              <a:extLst>
                <a:ext uri="{FF2B5EF4-FFF2-40B4-BE49-F238E27FC236}">
                  <a16:creationId xmlns:a16="http://schemas.microsoft.com/office/drawing/2014/main" id="{E7AB36D0-A4F9-C3D0-5CCE-E852EE9820A9}"/>
                </a:ext>
              </a:extLst>
            </p:cNvPr>
            <p:cNvSpPr/>
            <p:nvPr/>
          </p:nvSpPr>
          <p:spPr>
            <a:xfrm flipH="1">
              <a:off x="1304600" y="3215350"/>
              <a:ext cx="473775" cy="210875"/>
            </a:xfrm>
            <a:custGeom>
              <a:avLst/>
              <a:gdLst/>
              <a:ahLst/>
              <a:cxnLst/>
              <a:rect l="l" t="t" r="r" b="b"/>
              <a:pathLst>
                <a:path w="18951" h="8435" extrusionOk="0">
                  <a:moveTo>
                    <a:pt x="17195" y="1"/>
                  </a:moveTo>
                  <a:cubicBezTo>
                    <a:pt x="15447" y="1"/>
                    <a:pt x="12213" y="845"/>
                    <a:pt x="8681" y="2316"/>
                  </a:cubicBezTo>
                  <a:cubicBezTo>
                    <a:pt x="3692" y="4397"/>
                    <a:pt x="0" y="6933"/>
                    <a:pt x="433" y="7984"/>
                  </a:cubicBezTo>
                  <a:cubicBezTo>
                    <a:pt x="561" y="8290"/>
                    <a:pt x="1028" y="8434"/>
                    <a:pt x="1750" y="8434"/>
                  </a:cubicBezTo>
                  <a:cubicBezTo>
                    <a:pt x="3496" y="8434"/>
                    <a:pt x="6734" y="7587"/>
                    <a:pt x="10270" y="6120"/>
                  </a:cubicBezTo>
                  <a:cubicBezTo>
                    <a:pt x="15259" y="4039"/>
                    <a:pt x="18951" y="1503"/>
                    <a:pt x="18518" y="452"/>
                  </a:cubicBezTo>
                  <a:cubicBezTo>
                    <a:pt x="18389" y="146"/>
                    <a:pt x="17920" y="1"/>
                    <a:pt x="17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68;p58">
              <a:extLst>
                <a:ext uri="{FF2B5EF4-FFF2-40B4-BE49-F238E27FC236}">
                  <a16:creationId xmlns:a16="http://schemas.microsoft.com/office/drawing/2014/main" id="{D73B6EA1-52E4-51B5-FBF0-D8A2F98E3038}"/>
                </a:ext>
              </a:extLst>
            </p:cNvPr>
            <p:cNvSpPr/>
            <p:nvPr/>
          </p:nvSpPr>
          <p:spPr>
            <a:xfrm flipH="1">
              <a:off x="1337775" y="3228475"/>
              <a:ext cx="401275" cy="184775"/>
            </a:xfrm>
            <a:custGeom>
              <a:avLst/>
              <a:gdLst/>
              <a:ahLst/>
              <a:cxnLst/>
              <a:rect l="l" t="t" r="r" b="b"/>
              <a:pathLst>
                <a:path w="16051" h="7391" extrusionOk="0">
                  <a:moveTo>
                    <a:pt x="14249" y="0"/>
                  </a:moveTo>
                  <a:cubicBezTo>
                    <a:pt x="13780" y="0"/>
                    <a:pt x="13210" y="69"/>
                    <a:pt x="12575" y="195"/>
                  </a:cubicBezTo>
                  <a:lnTo>
                    <a:pt x="12746" y="606"/>
                  </a:lnTo>
                  <a:cubicBezTo>
                    <a:pt x="13388" y="485"/>
                    <a:pt x="13917" y="427"/>
                    <a:pt x="14317" y="427"/>
                  </a:cubicBezTo>
                  <a:cubicBezTo>
                    <a:pt x="14805" y="427"/>
                    <a:pt x="15100" y="513"/>
                    <a:pt x="15170" y="673"/>
                  </a:cubicBezTo>
                  <a:cubicBezTo>
                    <a:pt x="15409" y="1239"/>
                    <a:pt x="12977" y="3186"/>
                    <a:pt x="8473" y="5065"/>
                  </a:cubicBezTo>
                  <a:cubicBezTo>
                    <a:pt x="5247" y="6408"/>
                    <a:pt x="2742" y="6968"/>
                    <a:pt x="1496" y="6968"/>
                  </a:cubicBezTo>
                  <a:cubicBezTo>
                    <a:pt x="1005" y="6968"/>
                    <a:pt x="709" y="6881"/>
                    <a:pt x="642" y="6721"/>
                  </a:cubicBezTo>
                  <a:cubicBezTo>
                    <a:pt x="523" y="6430"/>
                    <a:pt x="1112" y="5774"/>
                    <a:pt x="2305" y="4954"/>
                  </a:cubicBezTo>
                  <a:lnTo>
                    <a:pt x="2134" y="4543"/>
                  </a:lnTo>
                  <a:cubicBezTo>
                    <a:pt x="799" y="5446"/>
                    <a:pt x="1" y="6303"/>
                    <a:pt x="239" y="6885"/>
                  </a:cubicBezTo>
                  <a:cubicBezTo>
                    <a:pt x="386" y="7237"/>
                    <a:pt x="864" y="7391"/>
                    <a:pt x="1565" y="7391"/>
                  </a:cubicBezTo>
                  <a:cubicBezTo>
                    <a:pt x="3182" y="7391"/>
                    <a:pt x="5986" y="6571"/>
                    <a:pt x="8644" y="5468"/>
                  </a:cubicBezTo>
                  <a:cubicBezTo>
                    <a:pt x="12455" y="3880"/>
                    <a:pt x="16050" y="1665"/>
                    <a:pt x="15573" y="501"/>
                  </a:cubicBezTo>
                  <a:cubicBezTo>
                    <a:pt x="15426" y="153"/>
                    <a:pt x="14948" y="0"/>
                    <a:pt x="14249" y="0"/>
                  </a:cubicBezTo>
                  <a:close/>
                </a:path>
              </a:pathLst>
            </a:custGeom>
            <a:solidFill>
              <a:srgbClr val="D3E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69;p58">
              <a:extLst>
                <a:ext uri="{FF2B5EF4-FFF2-40B4-BE49-F238E27FC236}">
                  <a16:creationId xmlns:a16="http://schemas.microsoft.com/office/drawing/2014/main" id="{5D861F19-F098-11D7-19FB-2D58B344B473}"/>
                </a:ext>
              </a:extLst>
            </p:cNvPr>
            <p:cNvSpPr/>
            <p:nvPr/>
          </p:nvSpPr>
          <p:spPr>
            <a:xfrm flipH="1">
              <a:off x="1186200" y="3635675"/>
              <a:ext cx="380375" cy="163400"/>
            </a:xfrm>
            <a:custGeom>
              <a:avLst/>
              <a:gdLst/>
              <a:ahLst/>
              <a:cxnLst/>
              <a:rect l="l" t="t" r="r" b="b"/>
              <a:pathLst>
                <a:path w="15215" h="6536" extrusionOk="0">
                  <a:moveTo>
                    <a:pt x="14307" y="0"/>
                  </a:moveTo>
                  <a:cubicBezTo>
                    <a:pt x="13078" y="0"/>
                    <a:pt x="10268" y="805"/>
                    <a:pt x="7123" y="2112"/>
                  </a:cubicBezTo>
                  <a:cubicBezTo>
                    <a:pt x="3073" y="3798"/>
                    <a:pt x="0" y="5684"/>
                    <a:pt x="269" y="6326"/>
                  </a:cubicBezTo>
                  <a:cubicBezTo>
                    <a:pt x="329" y="6468"/>
                    <a:pt x="552" y="6536"/>
                    <a:pt x="908" y="6536"/>
                  </a:cubicBezTo>
                  <a:cubicBezTo>
                    <a:pt x="2136" y="6536"/>
                    <a:pt x="4944" y="5731"/>
                    <a:pt x="8085" y="4424"/>
                  </a:cubicBezTo>
                  <a:cubicBezTo>
                    <a:pt x="12142" y="2739"/>
                    <a:pt x="15214" y="852"/>
                    <a:pt x="14946" y="210"/>
                  </a:cubicBezTo>
                  <a:cubicBezTo>
                    <a:pt x="14886" y="68"/>
                    <a:pt x="14662" y="0"/>
                    <a:pt x="14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70;p58">
              <a:extLst>
                <a:ext uri="{FF2B5EF4-FFF2-40B4-BE49-F238E27FC236}">
                  <a16:creationId xmlns:a16="http://schemas.microsoft.com/office/drawing/2014/main" id="{879674B7-1C79-40F1-0DC5-20504FE56E22}"/>
                </a:ext>
              </a:extLst>
            </p:cNvPr>
            <p:cNvSpPr/>
            <p:nvPr/>
          </p:nvSpPr>
          <p:spPr>
            <a:xfrm flipH="1">
              <a:off x="1213425" y="3646600"/>
              <a:ext cx="322200" cy="141675"/>
            </a:xfrm>
            <a:custGeom>
              <a:avLst/>
              <a:gdLst/>
              <a:ahLst/>
              <a:cxnLst/>
              <a:rect l="l" t="t" r="r" b="b"/>
              <a:pathLst>
                <a:path w="12888" h="5667" extrusionOk="0">
                  <a:moveTo>
                    <a:pt x="11921" y="1"/>
                  </a:moveTo>
                  <a:cubicBezTo>
                    <a:pt x="11512" y="1"/>
                    <a:pt x="10943" y="96"/>
                    <a:pt x="10270" y="258"/>
                  </a:cubicBezTo>
                  <a:lnTo>
                    <a:pt x="10374" y="512"/>
                  </a:lnTo>
                  <a:cubicBezTo>
                    <a:pt x="11046" y="348"/>
                    <a:pt x="11558" y="271"/>
                    <a:pt x="11879" y="271"/>
                  </a:cubicBezTo>
                  <a:cubicBezTo>
                    <a:pt x="12100" y="271"/>
                    <a:pt x="12231" y="308"/>
                    <a:pt x="12261" y="377"/>
                  </a:cubicBezTo>
                  <a:cubicBezTo>
                    <a:pt x="12410" y="728"/>
                    <a:pt x="10367" y="2145"/>
                    <a:pt x="6712" y="3666"/>
                  </a:cubicBezTo>
                  <a:cubicBezTo>
                    <a:pt x="3838" y="4865"/>
                    <a:pt x="1710" y="5397"/>
                    <a:pt x="867" y="5397"/>
                  </a:cubicBezTo>
                  <a:cubicBezTo>
                    <a:pt x="641" y="5397"/>
                    <a:pt x="508" y="5359"/>
                    <a:pt x="478" y="5285"/>
                  </a:cubicBezTo>
                  <a:cubicBezTo>
                    <a:pt x="403" y="5113"/>
                    <a:pt x="903" y="4651"/>
                    <a:pt x="1895" y="4047"/>
                  </a:cubicBezTo>
                  <a:lnTo>
                    <a:pt x="1790" y="3793"/>
                  </a:lnTo>
                  <a:cubicBezTo>
                    <a:pt x="686" y="4464"/>
                    <a:pt x="0" y="5068"/>
                    <a:pt x="149" y="5426"/>
                  </a:cubicBezTo>
                  <a:cubicBezTo>
                    <a:pt x="218" y="5592"/>
                    <a:pt x="454" y="5667"/>
                    <a:pt x="816" y="5667"/>
                  </a:cubicBezTo>
                  <a:cubicBezTo>
                    <a:pt x="1983" y="5667"/>
                    <a:pt x="4454" y="4892"/>
                    <a:pt x="6817" y="3912"/>
                  </a:cubicBezTo>
                  <a:cubicBezTo>
                    <a:pt x="9912" y="2622"/>
                    <a:pt x="12887" y="952"/>
                    <a:pt x="12589" y="243"/>
                  </a:cubicBezTo>
                  <a:cubicBezTo>
                    <a:pt x="12519" y="75"/>
                    <a:pt x="12283" y="1"/>
                    <a:pt x="11921" y="1"/>
                  </a:cubicBezTo>
                  <a:close/>
                </a:path>
              </a:pathLst>
            </a:custGeom>
            <a:solidFill>
              <a:srgbClr val="D3E6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71;p58">
              <a:extLst>
                <a:ext uri="{FF2B5EF4-FFF2-40B4-BE49-F238E27FC236}">
                  <a16:creationId xmlns:a16="http://schemas.microsoft.com/office/drawing/2014/main" id="{5CF0542D-1D8C-0802-0FB2-DDDD0B341CDF}"/>
                </a:ext>
              </a:extLst>
            </p:cNvPr>
            <p:cNvSpPr/>
            <p:nvPr/>
          </p:nvSpPr>
          <p:spPr>
            <a:xfrm flipH="1">
              <a:off x="2226400" y="1214300"/>
              <a:ext cx="191875" cy="451050"/>
            </a:xfrm>
            <a:custGeom>
              <a:avLst/>
              <a:gdLst/>
              <a:ahLst/>
              <a:cxnLst/>
              <a:rect l="l" t="t" r="r" b="b"/>
              <a:pathLst>
                <a:path w="7675" h="18042" extrusionOk="0">
                  <a:moveTo>
                    <a:pt x="0" y="1"/>
                  </a:moveTo>
                  <a:lnTo>
                    <a:pt x="7272" y="18041"/>
                  </a:lnTo>
                  <a:lnTo>
                    <a:pt x="7675" y="178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72;p58">
              <a:extLst>
                <a:ext uri="{FF2B5EF4-FFF2-40B4-BE49-F238E27FC236}">
                  <a16:creationId xmlns:a16="http://schemas.microsoft.com/office/drawing/2014/main" id="{D6C73279-01D9-3FA9-6486-8B0405328B6F}"/>
                </a:ext>
              </a:extLst>
            </p:cNvPr>
            <p:cNvSpPr/>
            <p:nvPr/>
          </p:nvSpPr>
          <p:spPr>
            <a:xfrm flipH="1">
              <a:off x="1627525" y="2782325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10" y="1"/>
                  </a:moveTo>
                  <a:lnTo>
                    <a:pt x="1" y="1500"/>
                  </a:lnTo>
                  <a:lnTo>
                    <a:pt x="224" y="2022"/>
                  </a:lnTo>
                  <a:lnTo>
                    <a:pt x="3826" y="523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73;p58">
              <a:extLst>
                <a:ext uri="{FF2B5EF4-FFF2-40B4-BE49-F238E27FC236}">
                  <a16:creationId xmlns:a16="http://schemas.microsoft.com/office/drawing/2014/main" id="{6E7D01E3-229C-C8C5-A794-A81D3A37A76E}"/>
                </a:ext>
              </a:extLst>
            </p:cNvPr>
            <p:cNvSpPr/>
            <p:nvPr/>
          </p:nvSpPr>
          <p:spPr>
            <a:xfrm flipH="1">
              <a:off x="1611125" y="2821675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03" y="0"/>
                  </a:moveTo>
                  <a:lnTo>
                    <a:pt x="1" y="1499"/>
                  </a:lnTo>
                  <a:lnTo>
                    <a:pt x="225" y="2021"/>
                  </a:lnTo>
                  <a:lnTo>
                    <a:pt x="3827" y="522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74;p58">
              <a:extLst>
                <a:ext uri="{FF2B5EF4-FFF2-40B4-BE49-F238E27FC236}">
                  <a16:creationId xmlns:a16="http://schemas.microsoft.com/office/drawing/2014/main" id="{F0355C6D-E94C-EA71-2895-10DDE93C6991}"/>
                </a:ext>
              </a:extLst>
            </p:cNvPr>
            <p:cNvSpPr/>
            <p:nvPr/>
          </p:nvSpPr>
          <p:spPr>
            <a:xfrm flipH="1">
              <a:off x="1594700" y="2861000"/>
              <a:ext cx="95675" cy="50750"/>
            </a:xfrm>
            <a:custGeom>
              <a:avLst/>
              <a:gdLst/>
              <a:ahLst/>
              <a:cxnLst/>
              <a:rect l="l" t="t" r="r" b="b"/>
              <a:pathLst>
                <a:path w="3827" h="2030" extrusionOk="0">
                  <a:moveTo>
                    <a:pt x="3602" y="1"/>
                  </a:moveTo>
                  <a:lnTo>
                    <a:pt x="0" y="1500"/>
                  </a:lnTo>
                  <a:lnTo>
                    <a:pt x="216" y="2029"/>
                  </a:lnTo>
                  <a:lnTo>
                    <a:pt x="3826" y="530"/>
                  </a:lnTo>
                  <a:lnTo>
                    <a:pt x="3602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75;p58">
              <a:extLst>
                <a:ext uri="{FF2B5EF4-FFF2-40B4-BE49-F238E27FC236}">
                  <a16:creationId xmlns:a16="http://schemas.microsoft.com/office/drawing/2014/main" id="{D35CB2A3-B79C-98B7-CDD4-5FFDBB6A20CF}"/>
                </a:ext>
              </a:extLst>
            </p:cNvPr>
            <p:cNvSpPr/>
            <p:nvPr/>
          </p:nvSpPr>
          <p:spPr>
            <a:xfrm flipH="1">
              <a:off x="1578500" y="2900350"/>
              <a:ext cx="95475" cy="50750"/>
            </a:xfrm>
            <a:custGeom>
              <a:avLst/>
              <a:gdLst/>
              <a:ahLst/>
              <a:cxnLst/>
              <a:rect l="l" t="t" r="r" b="b"/>
              <a:pathLst>
                <a:path w="3819" h="2030" extrusionOk="0">
                  <a:moveTo>
                    <a:pt x="3603" y="1"/>
                  </a:moveTo>
                  <a:lnTo>
                    <a:pt x="0" y="1500"/>
                  </a:lnTo>
                  <a:lnTo>
                    <a:pt x="217" y="2029"/>
                  </a:lnTo>
                  <a:lnTo>
                    <a:pt x="3819" y="53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076;p58">
              <a:extLst>
                <a:ext uri="{FF2B5EF4-FFF2-40B4-BE49-F238E27FC236}">
                  <a16:creationId xmlns:a16="http://schemas.microsoft.com/office/drawing/2014/main" id="{F12CA0B5-3606-1E21-10F5-46891EDF2109}"/>
                </a:ext>
              </a:extLst>
            </p:cNvPr>
            <p:cNvSpPr/>
            <p:nvPr/>
          </p:nvSpPr>
          <p:spPr>
            <a:xfrm flipH="1">
              <a:off x="1562075" y="2939700"/>
              <a:ext cx="95500" cy="50725"/>
            </a:xfrm>
            <a:custGeom>
              <a:avLst/>
              <a:gdLst/>
              <a:ahLst/>
              <a:cxnLst/>
              <a:rect l="l" t="t" r="r" b="b"/>
              <a:pathLst>
                <a:path w="3820" h="2029" extrusionOk="0">
                  <a:moveTo>
                    <a:pt x="3603" y="0"/>
                  </a:moveTo>
                  <a:lnTo>
                    <a:pt x="1" y="1507"/>
                  </a:lnTo>
                  <a:lnTo>
                    <a:pt x="217" y="2029"/>
                  </a:lnTo>
                  <a:lnTo>
                    <a:pt x="3819" y="53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077;p58">
              <a:extLst>
                <a:ext uri="{FF2B5EF4-FFF2-40B4-BE49-F238E27FC236}">
                  <a16:creationId xmlns:a16="http://schemas.microsoft.com/office/drawing/2014/main" id="{770F1308-321B-52C3-5641-27FCA928E886}"/>
                </a:ext>
              </a:extLst>
            </p:cNvPr>
            <p:cNvSpPr/>
            <p:nvPr/>
          </p:nvSpPr>
          <p:spPr>
            <a:xfrm flipH="1">
              <a:off x="1545675" y="2979225"/>
              <a:ext cx="95475" cy="50550"/>
            </a:xfrm>
            <a:custGeom>
              <a:avLst/>
              <a:gdLst/>
              <a:ahLst/>
              <a:cxnLst/>
              <a:rect l="l" t="t" r="r" b="b"/>
              <a:pathLst>
                <a:path w="3819" h="2022" extrusionOk="0">
                  <a:moveTo>
                    <a:pt x="3602" y="0"/>
                  </a:moveTo>
                  <a:lnTo>
                    <a:pt x="0" y="1499"/>
                  </a:lnTo>
                  <a:lnTo>
                    <a:pt x="216" y="2021"/>
                  </a:lnTo>
                  <a:lnTo>
                    <a:pt x="3818" y="52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6078;p58">
              <a:extLst>
                <a:ext uri="{FF2B5EF4-FFF2-40B4-BE49-F238E27FC236}">
                  <a16:creationId xmlns:a16="http://schemas.microsoft.com/office/drawing/2014/main" id="{71864FA2-0EB0-7F89-EBC5-DC320B4254FD}"/>
                </a:ext>
              </a:extLst>
            </p:cNvPr>
            <p:cNvSpPr/>
            <p:nvPr/>
          </p:nvSpPr>
          <p:spPr>
            <a:xfrm flipH="1">
              <a:off x="1529275" y="3018550"/>
              <a:ext cx="95475" cy="50550"/>
            </a:xfrm>
            <a:custGeom>
              <a:avLst/>
              <a:gdLst/>
              <a:ahLst/>
              <a:cxnLst/>
              <a:rect l="l" t="t" r="r" b="b"/>
              <a:pathLst>
                <a:path w="3819" h="2022" extrusionOk="0">
                  <a:moveTo>
                    <a:pt x="3603" y="1"/>
                  </a:moveTo>
                  <a:lnTo>
                    <a:pt x="0" y="1500"/>
                  </a:lnTo>
                  <a:lnTo>
                    <a:pt x="217" y="2022"/>
                  </a:lnTo>
                  <a:lnTo>
                    <a:pt x="3819" y="523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6079;p58">
              <a:extLst>
                <a:ext uri="{FF2B5EF4-FFF2-40B4-BE49-F238E27FC236}">
                  <a16:creationId xmlns:a16="http://schemas.microsoft.com/office/drawing/2014/main" id="{505CAA5E-81AF-DF15-A3CC-6944082F62AE}"/>
                </a:ext>
              </a:extLst>
            </p:cNvPr>
            <p:cNvSpPr/>
            <p:nvPr/>
          </p:nvSpPr>
          <p:spPr>
            <a:xfrm flipH="1">
              <a:off x="1512850" y="3057900"/>
              <a:ext cx="95500" cy="50550"/>
            </a:xfrm>
            <a:custGeom>
              <a:avLst/>
              <a:gdLst/>
              <a:ahLst/>
              <a:cxnLst/>
              <a:rect l="l" t="t" r="r" b="b"/>
              <a:pathLst>
                <a:path w="3820" h="2022" extrusionOk="0">
                  <a:moveTo>
                    <a:pt x="3603" y="0"/>
                  </a:moveTo>
                  <a:lnTo>
                    <a:pt x="1" y="1500"/>
                  </a:lnTo>
                  <a:lnTo>
                    <a:pt x="217" y="2022"/>
                  </a:lnTo>
                  <a:lnTo>
                    <a:pt x="3819" y="523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6080;p58">
              <a:extLst>
                <a:ext uri="{FF2B5EF4-FFF2-40B4-BE49-F238E27FC236}">
                  <a16:creationId xmlns:a16="http://schemas.microsoft.com/office/drawing/2014/main" id="{D18F2266-8E7A-5BA8-982D-7591A2A04330}"/>
                </a:ext>
              </a:extLst>
            </p:cNvPr>
            <p:cNvSpPr/>
            <p:nvPr/>
          </p:nvSpPr>
          <p:spPr>
            <a:xfrm flipH="1">
              <a:off x="1496450" y="3097250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10" y="0"/>
                  </a:moveTo>
                  <a:lnTo>
                    <a:pt x="0" y="1499"/>
                  </a:lnTo>
                  <a:lnTo>
                    <a:pt x="224" y="2021"/>
                  </a:lnTo>
                  <a:lnTo>
                    <a:pt x="3826" y="522"/>
                  </a:lnTo>
                  <a:lnTo>
                    <a:pt x="3610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6081;p58">
              <a:extLst>
                <a:ext uri="{FF2B5EF4-FFF2-40B4-BE49-F238E27FC236}">
                  <a16:creationId xmlns:a16="http://schemas.microsoft.com/office/drawing/2014/main" id="{E0614785-AF8C-62D5-5DEC-75B6093A8646}"/>
                </a:ext>
              </a:extLst>
            </p:cNvPr>
            <p:cNvSpPr/>
            <p:nvPr/>
          </p:nvSpPr>
          <p:spPr>
            <a:xfrm flipH="1">
              <a:off x="1480050" y="3136575"/>
              <a:ext cx="95675" cy="50550"/>
            </a:xfrm>
            <a:custGeom>
              <a:avLst/>
              <a:gdLst/>
              <a:ahLst/>
              <a:cxnLst/>
              <a:rect l="l" t="t" r="r" b="b"/>
              <a:pathLst>
                <a:path w="3827" h="2022" extrusionOk="0">
                  <a:moveTo>
                    <a:pt x="3610" y="1"/>
                  </a:moveTo>
                  <a:lnTo>
                    <a:pt x="1" y="1500"/>
                  </a:lnTo>
                  <a:lnTo>
                    <a:pt x="224" y="2022"/>
                  </a:lnTo>
                  <a:lnTo>
                    <a:pt x="3827" y="523"/>
                  </a:lnTo>
                  <a:lnTo>
                    <a:pt x="3610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6082;p58">
              <a:extLst>
                <a:ext uri="{FF2B5EF4-FFF2-40B4-BE49-F238E27FC236}">
                  <a16:creationId xmlns:a16="http://schemas.microsoft.com/office/drawing/2014/main" id="{DAAED805-4A80-BCA9-E595-3FF51DA9CAA4}"/>
                </a:ext>
              </a:extLst>
            </p:cNvPr>
            <p:cNvSpPr/>
            <p:nvPr/>
          </p:nvSpPr>
          <p:spPr>
            <a:xfrm flipH="1">
              <a:off x="1463650" y="3175925"/>
              <a:ext cx="95650" cy="50725"/>
            </a:xfrm>
            <a:custGeom>
              <a:avLst/>
              <a:gdLst/>
              <a:ahLst/>
              <a:cxnLst/>
              <a:rect l="l" t="t" r="r" b="b"/>
              <a:pathLst>
                <a:path w="3826" h="2029" extrusionOk="0">
                  <a:moveTo>
                    <a:pt x="3602" y="0"/>
                  </a:moveTo>
                  <a:lnTo>
                    <a:pt x="0" y="1499"/>
                  </a:lnTo>
                  <a:lnTo>
                    <a:pt x="224" y="2029"/>
                  </a:lnTo>
                  <a:lnTo>
                    <a:pt x="3826" y="53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6083;p58">
              <a:extLst>
                <a:ext uri="{FF2B5EF4-FFF2-40B4-BE49-F238E27FC236}">
                  <a16:creationId xmlns:a16="http://schemas.microsoft.com/office/drawing/2014/main" id="{C02D6DD9-5BD8-4AFB-481C-9971FA138FEE}"/>
                </a:ext>
              </a:extLst>
            </p:cNvPr>
            <p:cNvSpPr/>
            <p:nvPr/>
          </p:nvSpPr>
          <p:spPr>
            <a:xfrm flipH="1">
              <a:off x="1447225" y="3215250"/>
              <a:ext cx="95675" cy="50750"/>
            </a:xfrm>
            <a:custGeom>
              <a:avLst/>
              <a:gdLst/>
              <a:ahLst/>
              <a:cxnLst/>
              <a:rect l="l" t="t" r="r" b="b"/>
              <a:pathLst>
                <a:path w="3827" h="2030" extrusionOk="0">
                  <a:moveTo>
                    <a:pt x="3603" y="1"/>
                  </a:moveTo>
                  <a:lnTo>
                    <a:pt x="0" y="1500"/>
                  </a:lnTo>
                  <a:lnTo>
                    <a:pt x="217" y="2029"/>
                  </a:lnTo>
                  <a:lnTo>
                    <a:pt x="3826" y="53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6084;p58">
              <a:extLst>
                <a:ext uri="{FF2B5EF4-FFF2-40B4-BE49-F238E27FC236}">
                  <a16:creationId xmlns:a16="http://schemas.microsoft.com/office/drawing/2014/main" id="{9A83F1B5-B29E-21EF-4CE6-B2A8FFA62DAF}"/>
                </a:ext>
              </a:extLst>
            </p:cNvPr>
            <p:cNvSpPr/>
            <p:nvPr/>
          </p:nvSpPr>
          <p:spPr>
            <a:xfrm flipH="1">
              <a:off x="1278300" y="3276975"/>
              <a:ext cx="364725" cy="476400"/>
            </a:xfrm>
            <a:custGeom>
              <a:avLst/>
              <a:gdLst/>
              <a:ahLst/>
              <a:cxnLst/>
              <a:rect l="l" t="t" r="r" b="b"/>
              <a:pathLst>
                <a:path w="14589" h="19056" extrusionOk="0">
                  <a:moveTo>
                    <a:pt x="7525" y="746"/>
                  </a:moveTo>
                  <a:lnTo>
                    <a:pt x="13686" y="15550"/>
                  </a:lnTo>
                  <a:lnTo>
                    <a:pt x="7063" y="18310"/>
                  </a:lnTo>
                  <a:lnTo>
                    <a:pt x="903" y="3506"/>
                  </a:lnTo>
                  <a:lnTo>
                    <a:pt x="7525" y="746"/>
                  </a:lnTo>
                  <a:close/>
                  <a:moveTo>
                    <a:pt x="8055" y="1"/>
                  </a:moveTo>
                  <a:lnTo>
                    <a:pt x="0" y="3349"/>
                  </a:lnTo>
                  <a:lnTo>
                    <a:pt x="6541" y="19055"/>
                  </a:lnTo>
                  <a:lnTo>
                    <a:pt x="14588" y="15707"/>
                  </a:lnTo>
                  <a:lnTo>
                    <a:pt x="8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6085;p58">
              <a:extLst>
                <a:ext uri="{FF2B5EF4-FFF2-40B4-BE49-F238E27FC236}">
                  <a16:creationId xmlns:a16="http://schemas.microsoft.com/office/drawing/2014/main" id="{AEBEA10C-14BE-6E47-51C1-7A4760DB2D62}"/>
                </a:ext>
              </a:extLst>
            </p:cNvPr>
            <p:cNvSpPr/>
            <p:nvPr/>
          </p:nvSpPr>
          <p:spPr>
            <a:xfrm flipH="1">
              <a:off x="1703600" y="2126225"/>
              <a:ext cx="199150" cy="176575"/>
            </a:xfrm>
            <a:custGeom>
              <a:avLst/>
              <a:gdLst/>
              <a:ahLst/>
              <a:cxnLst/>
              <a:rect l="l" t="t" r="r" b="b"/>
              <a:pathLst>
                <a:path w="7966" h="7063" extrusionOk="0">
                  <a:moveTo>
                    <a:pt x="1768" y="0"/>
                  </a:moveTo>
                  <a:lnTo>
                    <a:pt x="1" y="3349"/>
                  </a:lnTo>
                  <a:lnTo>
                    <a:pt x="5989" y="7063"/>
                  </a:lnTo>
                  <a:lnTo>
                    <a:pt x="7966" y="1126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6086;p58">
              <a:extLst>
                <a:ext uri="{FF2B5EF4-FFF2-40B4-BE49-F238E27FC236}">
                  <a16:creationId xmlns:a16="http://schemas.microsoft.com/office/drawing/2014/main" id="{E1AF6B14-A9D8-B02A-B6C7-42CB05157D58}"/>
                </a:ext>
              </a:extLst>
            </p:cNvPr>
            <p:cNvSpPr/>
            <p:nvPr/>
          </p:nvSpPr>
          <p:spPr>
            <a:xfrm flipH="1">
              <a:off x="1856850" y="2020000"/>
              <a:ext cx="245025" cy="189950"/>
            </a:xfrm>
            <a:custGeom>
              <a:avLst/>
              <a:gdLst/>
              <a:ahLst/>
              <a:cxnLst/>
              <a:rect l="l" t="t" r="r" b="b"/>
              <a:pathLst>
                <a:path w="9801" h="7598" extrusionOk="0">
                  <a:moveTo>
                    <a:pt x="8124" y="0"/>
                  </a:moveTo>
                  <a:cubicBezTo>
                    <a:pt x="7557" y="0"/>
                    <a:pt x="7861" y="3175"/>
                    <a:pt x="7861" y="3175"/>
                  </a:cubicBezTo>
                  <a:cubicBezTo>
                    <a:pt x="7861" y="3175"/>
                    <a:pt x="7075" y="3148"/>
                    <a:pt x="6060" y="3148"/>
                  </a:cubicBezTo>
                  <a:cubicBezTo>
                    <a:pt x="3667" y="3148"/>
                    <a:pt x="1" y="3302"/>
                    <a:pt x="2357" y="4339"/>
                  </a:cubicBezTo>
                  <a:cubicBezTo>
                    <a:pt x="3200" y="4704"/>
                    <a:pt x="7966" y="7598"/>
                    <a:pt x="7966" y="7598"/>
                  </a:cubicBezTo>
                  <a:cubicBezTo>
                    <a:pt x="7966" y="7598"/>
                    <a:pt x="9666" y="4495"/>
                    <a:pt x="9733" y="4249"/>
                  </a:cubicBezTo>
                  <a:cubicBezTo>
                    <a:pt x="9800" y="4011"/>
                    <a:pt x="9196" y="953"/>
                    <a:pt x="8338" y="118"/>
                  </a:cubicBezTo>
                  <a:cubicBezTo>
                    <a:pt x="8256" y="37"/>
                    <a:pt x="8185" y="0"/>
                    <a:pt x="8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6087;p58">
              <a:extLst>
                <a:ext uri="{FF2B5EF4-FFF2-40B4-BE49-F238E27FC236}">
                  <a16:creationId xmlns:a16="http://schemas.microsoft.com/office/drawing/2014/main" id="{4BB41573-53F8-001E-F7B8-2C01340DE746}"/>
                </a:ext>
              </a:extLst>
            </p:cNvPr>
            <p:cNvSpPr/>
            <p:nvPr/>
          </p:nvSpPr>
          <p:spPr>
            <a:xfrm flipH="1">
              <a:off x="1958175" y="2029125"/>
              <a:ext cx="113300" cy="118200"/>
            </a:xfrm>
            <a:custGeom>
              <a:avLst/>
              <a:gdLst/>
              <a:ahLst/>
              <a:cxnLst/>
              <a:rect l="l" t="t" r="r" b="b"/>
              <a:pathLst>
                <a:path w="4532" h="4728" extrusionOk="0">
                  <a:moveTo>
                    <a:pt x="624" y="1"/>
                  </a:moveTo>
                  <a:cubicBezTo>
                    <a:pt x="514" y="1"/>
                    <a:pt x="424" y="37"/>
                    <a:pt x="358" y="118"/>
                  </a:cubicBezTo>
                  <a:cubicBezTo>
                    <a:pt x="0" y="551"/>
                    <a:pt x="3394" y="4727"/>
                    <a:pt x="3394" y="4727"/>
                  </a:cubicBezTo>
                  <a:cubicBezTo>
                    <a:pt x="3394" y="4727"/>
                    <a:pt x="4475" y="4541"/>
                    <a:pt x="4505" y="3951"/>
                  </a:cubicBezTo>
                  <a:cubicBezTo>
                    <a:pt x="4532" y="3418"/>
                    <a:pt x="1682" y="1"/>
                    <a:pt x="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6088;p58">
              <a:extLst>
                <a:ext uri="{FF2B5EF4-FFF2-40B4-BE49-F238E27FC236}">
                  <a16:creationId xmlns:a16="http://schemas.microsoft.com/office/drawing/2014/main" id="{3C0F6A19-A96C-2307-6916-389805FA278F}"/>
                </a:ext>
              </a:extLst>
            </p:cNvPr>
            <p:cNvSpPr/>
            <p:nvPr/>
          </p:nvSpPr>
          <p:spPr>
            <a:xfrm flipH="1">
              <a:off x="2000425" y="2050525"/>
              <a:ext cx="138175" cy="90075"/>
            </a:xfrm>
            <a:custGeom>
              <a:avLst/>
              <a:gdLst/>
              <a:ahLst/>
              <a:cxnLst/>
              <a:rect l="l" t="t" r="r" b="b"/>
              <a:pathLst>
                <a:path w="5527" h="3603" extrusionOk="0">
                  <a:moveTo>
                    <a:pt x="656" y="0"/>
                  </a:moveTo>
                  <a:cubicBezTo>
                    <a:pt x="423" y="0"/>
                    <a:pt x="261" y="70"/>
                    <a:pt x="202" y="232"/>
                  </a:cubicBezTo>
                  <a:cubicBezTo>
                    <a:pt x="0" y="761"/>
                    <a:pt x="4572" y="3603"/>
                    <a:pt x="4572" y="3603"/>
                  </a:cubicBezTo>
                  <a:cubicBezTo>
                    <a:pt x="4572" y="3603"/>
                    <a:pt x="5527" y="3080"/>
                    <a:pt x="5363" y="2514"/>
                  </a:cubicBezTo>
                  <a:cubicBezTo>
                    <a:pt x="5224" y="2035"/>
                    <a:pt x="1914" y="0"/>
                    <a:pt x="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6089;p58">
              <a:extLst>
                <a:ext uri="{FF2B5EF4-FFF2-40B4-BE49-F238E27FC236}">
                  <a16:creationId xmlns:a16="http://schemas.microsoft.com/office/drawing/2014/main" id="{3EB76E6B-4BAB-54E1-C300-E600C5E8C58D}"/>
                </a:ext>
              </a:extLst>
            </p:cNvPr>
            <p:cNvSpPr/>
            <p:nvPr/>
          </p:nvSpPr>
          <p:spPr>
            <a:xfrm flipH="1">
              <a:off x="1700050" y="2153250"/>
              <a:ext cx="62500" cy="200100"/>
            </a:xfrm>
            <a:custGeom>
              <a:avLst/>
              <a:gdLst/>
              <a:ahLst/>
              <a:cxnLst/>
              <a:rect l="l" t="t" r="r" b="b"/>
              <a:pathLst>
                <a:path w="2500" h="8004" extrusionOk="0">
                  <a:moveTo>
                    <a:pt x="2216" y="1"/>
                  </a:moveTo>
                  <a:lnTo>
                    <a:pt x="38" y="6549"/>
                  </a:lnTo>
                  <a:lnTo>
                    <a:pt x="1" y="6661"/>
                  </a:lnTo>
                  <a:lnTo>
                    <a:pt x="2283" y="8003"/>
                  </a:lnTo>
                  <a:lnTo>
                    <a:pt x="2432" y="7749"/>
                  </a:lnTo>
                  <a:lnTo>
                    <a:pt x="366" y="6526"/>
                  </a:lnTo>
                  <a:lnTo>
                    <a:pt x="2499" y="90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BEC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3" name="Google Shape;6100;p58">
            <a:extLst>
              <a:ext uri="{FF2B5EF4-FFF2-40B4-BE49-F238E27FC236}">
                <a16:creationId xmlns:a16="http://schemas.microsoft.com/office/drawing/2014/main" id="{7AB2B06A-1968-9416-0332-40269D33845E}"/>
              </a:ext>
            </a:extLst>
          </p:cNvPr>
          <p:cNvSpPr/>
          <p:nvPr/>
        </p:nvSpPr>
        <p:spPr>
          <a:xfrm>
            <a:off x="3991998" y="603741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4" name="Google Shape;6101;p58">
            <a:extLst>
              <a:ext uri="{FF2B5EF4-FFF2-40B4-BE49-F238E27FC236}">
                <a16:creationId xmlns:a16="http://schemas.microsoft.com/office/drawing/2014/main" id="{823BAB14-6741-B5F6-0ED1-D188CF115298}"/>
              </a:ext>
            </a:extLst>
          </p:cNvPr>
          <p:cNvSpPr/>
          <p:nvPr/>
        </p:nvSpPr>
        <p:spPr>
          <a:xfrm>
            <a:off x="2556163" y="2944805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4" name="Google Shape;6101;p58">
            <a:extLst>
              <a:ext uri="{FF2B5EF4-FFF2-40B4-BE49-F238E27FC236}">
                <a16:creationId xmlns:a16="http://schemas.microsoft.com/office/drawing/2014/main" id="{C7ED54AB-1FEF-9D18-8AD4-08F74ABFD04C}"/>
              </a:ext>
            </a:extLst>
          </p:cNvPr>
          <p:cNvSpPr/>
          <p:nvPr/>
        </p:nvSpPr>
        <p:spPr>
          <a:xfrm>
            <a:off x="6459624" y="2151950"/>
            <a:ext cx="126850" cy="12685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5" name="Google Shape;6101;p58">
            <a:extLst>
              <a:ext uri="{FF2B5EF4-FFF2-40B4-BE49-F238E27FC236}">
                <a16:creationId xmlns:a16="http://schemas.microsoft.com/office/drawing/2014/main" id="{A3F1B1F1-31D1-1872-385A-844ADA164BFA}"/>
              </a:ext>
            </a:extLst>
          </p:cNvPr>
          <p:cNvSpPr/>
          <p:nvPr/>
        </p:nvSpPr>
        <p:spPr>
          <a:xfrm>
            <a:off x="6121422" y="1817912"/>
            <a:ext cx="377867" cy="352730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01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37A742-DC0C-DEBA-F674-F013BBD762A6}"/>
              </a:ext>
            </a:extLst>
          </p:cNvPr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B6D6373-3F70-2B15-4C16-D68108C55119}"/>
              </a:ext>
            </a:extLst>
          </p:cNvPr>
          <p:cNvSpPr/>
          <p:nvPr/>
        </p:nvSpPr>
        <p:spPr>
          <a:xfrm>
            <a:off x="639762" y="1512851"/>
            <a:ext cx="7864474" cy="2867168"/>
          </a:xfrm>
          <a:prstGeom prst="rect">
            <a:avLst/>
          </a:prstGeom>
          <a:solidFill>
            <a:srgbClr val="EE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A63A50-CB9E-B8A4-DC42-F0118F7B9410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이유와 목적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71BCF8-CD86-910A-F4DD-B4AFF807361E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oogle Shape;16142;p74">
            <a:extLst>
              <a:ext uri="{FF2B5EF4-FFF2-40B4-BE49-F238E27FC236}">
                <a16:creationId xmlns:a16="http://schemas.microsoft.com/office/drawing/2014/main" id="{EE0A46A0-A1A0-F32C-0817-F826C40A283E}"/>
              </a:ext>
            </a:extLst>
          </p:cNvPr>
          <p:cNvGrpSpPr/>
          <p:nvPr/>
        </p:nvGrpSpPr>
        <p:grpSpPr>
          <a:xfrm>
            <a:off x="8368855" y="4484089"/>
            <a:ext cx="497195" cy="492042"/>
            <a:chOff x="5309250" y="2903170"/>
            <a:chExt cx="359579" cy="355852"/>
          </a:xfrm>
          <a:solidFill>
            <a:srgbClr val="182A30">
              <a:alpha val="15000"/>
            </a:srgbClr>
          </a:solidFill>
        </p:grpSpPr>
        <p:sp>
          <p:nvSpPr>
            <p:cNvPr id="46" name="Google Shape;16143;p74">
              <a:extLst>
                <a:ext uri="{FF2B5EF4-FFF2-40B4-BE49-F238E27FC236}">
                  <a16:creationId xmlns:a16="http://schemas.microsoft.com/office/drawing/2014/main" id="{BC433C24-119A-7A23-B490-937CB72B564E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144;p74">
              <a:extLst>
                <a:ext uri="{FF2B5EF4-FFF2-40B4-BE49-F238E27FC236}">
                  <a16:creationId xmlns:a16="http://schemas.microsoft.com/office/drawing/2014/main" id="{E8BB619C-418E-FBAC-57DC-BE41BA606DD0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145;p74">
              <a:extLst>
                <a:ext uri="{FF2B5EF4-FFF2-40B4-BE49-F238E27FC236}">
                  <a16:creationId xmlns:a16="http://schemas.microsoft.com/office/drawing/2014/main" id="{71D3A318-17D5-38D9-EA7B-69F492E78BBD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CA92168-53AB-3533-D743-000218A9C55E}"/>
              </a:ext>
            </a:extLst>
          </p:cNvPr>
          <p:cNvCxnSpPr>
            <a:cxnSpLocks/>
          </p:cNvCxnSpPr>
          <p:nvPr/>
        </p:nvCxnSpPr>
        <p:spPr>
          <a:xfrm>
            <a:off x="639762" y="1496749"/>
            <a:ext cx="7864474" cy="0"/>
          </a:xfrm>
          <a:prstGeom prst="line">
            <a:avLst/>
          </a:prstGeom>
          <a:ln w="38100">
            <a:solidFill>
              <a:srgbClr val="B0CE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14A8F1B-C324-46D3-1166-E23BD005A255}"/>
              </a:ext>
            </a:extLst>
          </p:cNvPr>
          <p:cNvSpPr txBox="1"/>
          <p:nvPr/>
        </p:nvSpPr>
        <p:spPr>
          <a:xfrm>
            <a:off x="639762" y="679174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Covid-19 TIMELINE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2A76B0-C750-4B04-5619-686B5598DF8A}"/>
              </a:ext>
            </a:extLst>
          </p:cNvPr>
          <p:cNvSpPr txBox="1"/>
          <p:nvPr/>
        </p:nvSpPr>
        <p:spPr>
          <a:xfrm>
            <a:off x="700489" y="1140839"/>
            <a:ext cx="227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3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2019.11 - 2020.03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5A65F0C-2EDC-605A-8D0A-1B0BB4947C59}"/>
              </a:ext>
            </a:extLst>
          </p:cNvPr>
          <p:cNvCxnSpPr>
            <a:cxnSpLocks/>
          </p:cNvCxnSpPr>
          <p:nvPr/>
        </p:nvCxnSpPr>
        <p:spPr>
          <a:xfrm>
            <a:off x="778321" y="1112324"/>
            <a:ext cx="335161" cy="0"/>
          </a:xfrm>
          <a:prstGeom prst="line">
            <a:avLst/>
          </a:prstGeom>
          <a:ln w="222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3" name="말풍선: 사각형 652">
            <a:extLst>
              <a:ext uri="{FF2B5EF4-FFF2-40B4-BE49-F238E27FC236}">
                <a16:creationId xmlns:a16="http://schemas.microsoft.com/office/drawing/2014/main" id="{44900213-D653-C3CC-8BEA-9AEA528F5133}"/>
              </a:ext>
            </a:extLst>
          </p:cNvPr>
          <p:cNvSpPr/>
          <p:nvPr/>
        </p:nvSpPr>
        <p:spPr>
          <a:xfrm>
            <a:off x="990049" y="1861235"/>
            <a:ext cx="1320823" cy="1512000"/>
          </a:xfrm>
          <a:prstGeom prst="wedgeRectCallout">
            <a:avLst>
              <a:gd name="adj1" fmla="val -21260"/>
              <a:gd name="adj2" fmla="val -69967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ctr"/>
          <a:lstStyle/>
          <a:p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2019.11</a:t>
            </a:r>
          </a:p>
          <a:p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중국 우한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에서</a:t>
            </a:r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첫번째 신종</a:t>
            </a:r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코로나바이러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스</a:t>
            </a:r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환자 발생</a:t>
            </a:r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55" name="이등변 삼각형 654">
            <a:extLst>
              <a:ext uri="{FF2B5EF4-FFF2-40B4-BE49-F238E27FC236}">
                <a16:creationId xmlns:a16="http://schemas.microsoft.com/office/drawing/2014/main" id="{89CF7610-1707-A537-1595-04B84EA78E0A}"/>
              </a:ext>
            </a:extLst>
          </p:cNvPr>
          <p:cNvSpPr/>
          <p:nvPr/>
        </p:nvSpPr>
        <p:spPr>
          <a:xfrm>
            <a:off x="2848016" y="1662347"/>
            <a:ext cx="143124" cy="754875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4" name="말풍선: 사각형 653">
            <a:extLst>
              <a:ext uri="{FF2B5EF4-FFF2-40B4-BE49-F238E27FC236}">
                <a16:creationId xmlns:a16="http://schemas.microsoft.com/office/drawing/2014/main" id="{AA8D2813-D1CA-B6B5-057C-0AB3CDB2224C}"/>
              </a:ext>
            </a:extLst>
          </p:cNvPr>
          <p:cNvSpPr/>
          <p:nvPr/>
        </p:nvSpPr>
        <p:spPr>
          <a:xfrm>
            <a:off x="2661159" y="2409233"/>
            <a:ext cx="1320823" cy="1512000"/>
          </a:xfrm>
          <a:prstGeom prst="wedgeRectCallout">
            <a:avLst>
              <a:gd name="adj1" fmla="val -19454"/>
              <a:gd name="adj2" fmla="val -44199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ctr"/>
          <a:lstStyle/>
          <a:p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2020.01</a:t>
            </a:r>
          </a:p>
          <a:p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a typeface="나눔스퀘어_ac" panose="020B0600000101010101" pitchFamily="50" charset="-127"/>
                <a:cs typeface="Times New Roman" panose="02020603050405020304" pitchFamily="18" charset="0"/>
              </a:rPr>
              <a:t>한국</a:t>
            </a:r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ko-KR" sz="1200" b="1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첫번째</a:t>
            </a: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 신종</a:t>
            </a:r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코로나바이러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스</a:t>
            </a:r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환자 발생</a:t>
            </a:r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60106857-649E-B3BF-505A-DD4C95D9F11A}"/>
              </a:ext>
            </a:extLst>
          </p:cNvPr>
          <p:cNvSpPr/>
          <p:nvPr/>
        </p:nvSpPr>
        <p:spPr>
          <a:xfrm>
            <a:off x="2860729" y="2399986"/>
            <a:ext cx="1272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7" name="말풍선: 사각형 656">
            <a:extLst>
              <a:ext uri="{FF2B5EF4-FFF2-40B4-BE49-F238E27FC236}">
                <a16:creationId xmlns:a16="http://schemas.microsoft.com/office/drawing/2014/main" id="{570C2DCD-9C8B-B44D-DA9A-9628DB2E681B}"/>
              </a:ext>
            </a:extLst>
          </p:cNvPr>
          <p:cNvSpPr/>
          <p:nvPr/>
        </p:nvSpPr>
        <p:spPr>
          <a:xfrm>
            <a:off x="4332269" y="1861235"/>
            <a:ext cx="1320823" cy="1512000"/>
          </a:xfrm>
          <a:prstGeom prst="wedgeRectCallout">
            <a:avLst>
              <a:gd name="adj1" fmla="val -21260"/>
              <a:gd name="adj2" fmla="val -69967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ctr"/>
          <a:lstStyle/>
          <a:p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2020.01</a:t>
            </a:r>
          </a:p>
          <a:p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WHO</a:t>
            </a:r>
          </a:p>
          <a:p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코로나에 대해 </a:t>
            </a:r>
            <a:r>
              <a:rPr lang="ko-KR" altLang="en-US" sz="1100" b="1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국제적 공중보건</a:t>
            </a:r>
            <a:endParaRPr lang="en-US" altLang="ko-KR" sz="1100" b="1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100" b="1" dirty="0">
                <a:solidFill>
                  <a:schemeClr val="accent3">
                    <a:lumMod val="50000"/>
                  </a:schemeClr>
                </a:solidFill>
                <a:ea typeface="나눔스퀘어_ac" panose="020B0600000101010101" pitchFamily="50" charset="-127"/>
                <a:cs typeface="Times New Roman" panose="02020603050405020304" pitchFamily="18" charset="0"/>
              </a:rPr>
              <a:t>비상사태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a typeface="나눔스퀘어_ac" panose="020B0600000101010101" pitchFamily="50" charset="-127"/>
                <a:cs typeface="Times New Roman" panose="02020603050405020304" pitchFamily="18" charset="0"/>
              </a:rPr>
              <a:t> 선언</a:t>
            </a:r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58" name="이등변 삼각형 657">
            <a:extLst>
              <a:ext uri="{FF2B5EF4-FFF2-40B4-BE49-F238E27FC236}">
                <a16:creationId xmlns:a16="http://schemas.microsoft.com/office/drawing/2014/main" id="{CCBE18B2-80F2-E1B6-D33C-8F8CE9324052}"/>
              </a:ext>
            </a:extLst>
          </p:cNvPr>
          <p:cNvSpPr/>
          <p:nvPr/>
        </p:nvSpPr>
        <p:spPr>
          <a:xfrm>
            <a:off x="7908071" y="1662347"/>
            <a:ext cx="143124" cy="754875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9" name="말풍선: 사각형 658">
            <a:extLst>
              <a:ext uri="{FF2B5EF4-FFF2-40B4-BE49-F238E27FC236}">
                <a16:creationId xmlns:a16="http://schemas.microsoft.com/office/drawing/2014/main" id="{3D010029-5883-A79A-3BBE-9232552AB467}"/>
              </a:ext>
            </a:extLst>
          </p:cNvPr>
          <p:cNvSpPr/>
          <p:nvPr/>
        </p:nvSpPr>
        <p:spPr>
          <a:xfrm>
            <a:off x="6791574" y="2389608"/>
            <a:ext cx="1320823" cy="1512000"/>
          </a:xfrm>
          <a:prstGeom prst="wedgeRectCallout">
            <a:avLst>
              <a:gd name="adj1" fmla="val -19454"/>
              <a:gd name="adj2" fmla="val -44199"/>
            </a:avLst>
          </a:prstGeom>
          <a:solidFill>
            <a:schemeClr val="tx1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ctr"/>
          <a:lstStyle/>
          <a:p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2020.03</a:t>
            </a:r>
          </a:p>
          <a:p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  <a:effectLst/>
                <a:ea typeface="나눔스퀘어_ac" panose="020B0600000101010101" pitchFamily="50" charset="-127"/>
                <a:cs typeface="Times New Roman" panose="02020603050405020304" pitchFamily="18" charset="0"/>
              </a:rPr>
              <a:t>WHO</a:t>
            </a:r>
            <a:endParaRPr lang="en-US" altLang="ko-KR" sz="105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  <a:ea typeface="나눔스퀘어_ac" panose="020B0600000101010101" pitchFamily="50" charset="-127"/>
                <a:cs typeface="Times New Roman" panose="02020603050405020304" pitchFamily="18" charset="0"/>
              </a:rPr>
              <a:t>팬데믹 </a:t>
            </a:r>
            <a:r>
              <a:rPr lang="ko-KR" altLang="en-US" sz="1100" dirty="0">
                <a:solidFill>
                  <a:schemeClr val="accent3">
                    <a:lumMod val="50000"/>
                  </a:schemeClr>
                </a:solidFill>
                <a:ea typeface="나눔스퀘어_ac" panose="020B0600000101010101" pitchFamily="50" charset="-127"/>
                <a:cs typeface="Times New Roman" panose="02020603050405020304" pitchFamily="18" charset="0"/>
              </a:rPr>
              <a:t>선언</a:t>
            </a:r>
            <a:endParaRPr lang="en-US" altLang="ko-KR" sz="1100" dirty="0">
              <a:solidFill>
                <a:schemeClr val="accent3">
                  <a:lumMod val="50000"/>
                </a:schemeClr>
              </a:solidFill>
              <a:effectLst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60" name="직사각형 659">
            <a:extLst>
              <a:ext uri="{FF2B5EF4-FFF2-40B4-BE49-F238E27FC236}">
                <a16:creationId xmlns:a16="http://schemas.microsoft.com/office/drawing/2014/main" id="{86D563C0-A47E-1886-1200-2675BA073C3E}"/>
              </a:ext>
            </a:extLst>
          </p:cNvPr>
          <p:cNvSpPr/>
          <p:nvPr/>
        </p:nvSpPr>
        <p:spPr>
          <a:xfrm>
            <a:off x="7920784" y="2385697"/>
            <a:ext cx="1272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5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37A742-DC0C-DEBA-F674-F013BBD762A6}"/>
              </a:ext>
            </a:extLst>
          </p:cNvPr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A63A50-CB9E-B8A4-DC42-F0118F7B9410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이유와 목적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71BCF8-CD86-910A-F4DD-B4AFF807361E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F0FB09-F69B-3CA2-0B28-324E956CA26E}"/>
              </a:ext>
            </a:extLst>
          </p:cNvPr>
          <p:cNvSpPr txBox="1"/>
          <p:nvPr/>
        </p:nvSpPr>
        <p:spPr>
          <a:xfrm>
            <a:off x="2598542" y="701201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코로나가 우리 사회에 미친 영향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4B82F9-55F9-8D0E-4713-B2E43A79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74" y="1864067"/>
            <a:ext cx="7024178" cy="23517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07C0A9-9C1E-D58F-5B32-F6490D732B55}"/>
              </a:ext>
            </a:extLst>
          </p:cNvPr>
          <p:cNvSpPr txBox="1"/>
          <p:nvPr/>
        </p:nvSpPr>
        <p:spPr>
          <a:xfrm>
            <a:off x="1647928" y="2908232"/>
            <a:ext cx="1506277" cy="57708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20.02.26</a:t>
            </a:r>
          </a:p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국내 코로나 누적 </a:t>
            </a:r>
            <a:r>
              <a:rPr lang="ko-KR" altLang="en-US" sz="10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확진자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1,000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 돌파</a:t>
            </a:r>
            <a:endParaRPr lang="en-US" altLang="ko-KR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A19BA-789E-67B6-4913-D99EDA9394EA}"/>
              </a:ext>
            </a:extLst>
          </p:cNvPr>
          <p:cNvSpPr txBox="1"/>
          <p:nvPr/>
        </p:nvSpPr>
        <p:spPr>
          <a:xfrm>
            <a:off x="2530740" y="2340151"/>
            <a:ext cx="1531697" cy="57708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20.04.03</a:t>
            </a:r>
          </a:p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국내 코로나 누적 </a:t>
            </a:r>
            <a:r>
              <a:rPr lang="ko-KR" altLang="en-US" sz="10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확진자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10,000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 돌파</a:t>
            </a:r>
            <a:endParaRPr lang="en-US" altLang="ko-KR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229DE5-ACCC-F7AB-F747-B9A771BD0305}"/>
              </a:ext>
            </a:extLst>
          </p:cNvPr>
          <p:cNvSpPr txBox="1"/>
          <p:nvPr/>
        </p:nvSpPr>
        <p:spPr>
          <a:xfrm>
            <a:off x="6324091" y="1921217"/>
            <a:ext cx="1409955" cy="57708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20.12.21</a:t>
            </a:r>
          </a:p>
          <a:p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국내 코로나 누적 </a:t>
            </a:r>
            <a:r>
              <a:rPr lang="ko-KR" altLang="en-US" sz="10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확진자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50,000</a:t>
            </a:r>
            <a:r>
              <a: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 돌파</a:t>
            </a:r>
            <a:endParaRPr lang="en-US" altLang="ko-KR" sz="10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BCC0A4-3E0D-445E-1EDE-534C8877CBF2}"/>
              </a:ext>
            </a:extLst>
          </p:cNvPr>
          <p:cNvSpPr/>
          <p:nvPr/>
        </p:nvSpPr>
        <p:spPr>
          <a:xfrm>
            <a:off x="-48128" y="0"/>
            <a:ext cx="9240253" cy="5143500"/>
          </a:xfrm>
          <a:prstGeom prst="rect">
            <a:avLst/>
          </a:prstGeom>
          <a:solidFill>
            <a:schemeClr val="bg1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CA342C-98F5-87DC-9ABC-06560AE68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331" y="515414"/>
            <a:ext cx="4078125" cy="43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37A742-DC0C-DEBA-F674-F013BBD762A6}"/>
              </a:ext>
            </a:extLst>
          </p:cNvPr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A63A50-CB9E-B8A4-DC42-F0118F7B9410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이유와 목적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271BCF8-CD86-910A-F4DD-B4AFF807361E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oogle Shape;16142;p74">
            <a:extLst>
              <a:ext uri="{FF2B5EF4-FFF2-40B4-BE49-F238E27FC236}">
                <a16:creationId xmlns:a16="http://schemas.microsoft.com/office/drawing/2014/main" id="{EE0A46A0-A1A0-F32C-0817-F826C40A283E}"/>
              </a:ext>
            </a:extLst>
          </p:cNvPr>
          <p:cNvGrpSpPr/>
          <p:nvPr/>
        </p:nvGrpSpPr>
        <p:grpSpPr>
          <a:xfrm>
            <a:off x="8368855" y="4484089"/>
            <a:ext cx="497195" cy="492042"/>
            <a:chOff x="5309250" y="2903170"/>
            <a:chExt cx="359579" cy="355852"/>
          </a:xfrm>
          <a:solidFill>
            <a:srgbClr val="182A30">
              <a:alpha val="15000"/>
            </a:srgbClr>
          </a:solidFill>
        </p:grpSpPr>
        <p:sp>
          <p:nvSpPr>
            <p:cNvPr id="46" name="Google Shape;16143;p74">
              <a:extLst>
                <a:ext uri="{FF2B5EF4-FFF2-40B4-BE49-F238E27FC236}">
                  <a16:creationId xmlns:a16="http://schemas.microsoft.com/office/drawing/2014/main" id="{BC433C24-119A-7A23-B490-937CB72B564E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144;p74">
              <a:extLst>
                <a:ext uri="{FF2B5EF4-FFF2-40B4-BE49-F238E27FC236}">
                  <a16:creationId xmlns:a16="http://schemas.microsoft.com/office/drawing/2014/main" id="{E8BB619C-418E-FBAC-57DC-BE41BA606DD0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145;p74">
              <a:extLst>
                <a:ext uri="{FF2B5EF4-FFF2-40B4-BE49-F238E27FC236}">
                  <a16:creationId xmlns:a16="http://schemas.microsoft.com/office/drawing/2014/main" id="{71D3A318-17D5-38D9-EA7B-69F492E78BBD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63A0BF-4333-C299-10CA-F7946FA80F2A}"/>
              </a:ext>
            </a:extLst>
          </p:cNvPr>
          <p:cNvSpPr txBox="1"/>
          <p:nvPr/>
        </p:nvSpPr>
        <p:spPr>
          <a:xfrm>
            <a:off x="639762" y="679174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백신에 대한 불안감 증가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0761C4-8D48-7520-3FC5-72C2824E0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64" y="1140839"/>
            <a:ext cx="4806417" cy="889867"/>
          </a:xfrm>
          <a:prstGeom prst="rect">
            <a:avLst/>
          </a:prstGeom>
        </p:spPr>
      </p:pic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77AD995E-13CC-A33A-EC71-7CDC769EE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125193"/>
              </p:ext>
            </p:extLst>
          </p:nvPr>
        </p:nvGraphicFramePr>
        <p:xfrm>
          <a:off x="721864" y="2107427"/>
          <a:ext cx="60960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4" imgW="9982080" imgH="1219320" progId="Paint.Picture">
                  <p:embed/>
                </p:oleObj>
              </mc:Choice>
              <mc:Fallback>
                <p:oleObj name="비트맵 이미지" r:id="rId4" imgW="9982080" imgH="1219320" progId="Paint.Picture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77AD995E-13CC-A33A-EC71-7CDC769EE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1864" y="2107427"/>
                        <a:ext cx="6096000" cy="74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C5D07D41-749A-96D9-B993-BC5B379D2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55" y="3084421"/>
            <a:ext cx="4924425" cy="12962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405630-1EE6-9DE3-755C-175D2FB22AC7}"/>
              </a:ext>
            </a:extLst>
          </p:cNvPr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bg1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793AEF-9438-0A60-64EC-4EDAA1821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804" y="512528"/>
            <a:ext cx="4286990" cy="425213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CE8312-1835-5F56-EE34-378846DDF790}"/>
              </a:ext>
            </a:extLst>
          </p:cNvPr>
          <p:cNvSpPr/>
          <p:nvPr/>
        </p:nvSpPr>
        <p:spPr>
          <a:xfrm>
            <a:off x="2489798" y="546713"/>
            <a:ext cx="3219966" cy="256553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946;p43">
            <a:extLst>
              <a:ext uri="{FF2B5EF4-FFF2-40B4-BE49-F238E27FC236}">
                <a16:creationId xmlns:a16="http://schemas.microsoft.com/office/drawing/2014/main" id="{9E54AD7C-07F2-8514-4422-181E4FFB98DD}"/>
              </a:ext>
            </a:extLst>
          </p:cNvPr>
          <p:cNvGrpSpPr/>
          <p:nvPr/>
        </p:nvGrpSpPr>
        <p:grpSpPr>
          <a:xfrm>
            <a:off x="3955520" y="1151462"/>
            <a:ext cx="1456102" cy="1291789"/>
            <a:chOff x="2392808" y="880573"/>
            <a:chExt cx="757755" cy="672247"/>
          </a:xfrm>
        </p:grpSpPr>
        <p:sp>
          <p:nvSpPr>
            <p:cNvPr id="21" name="Google Shape;947;p43">
              <a:extLst>
                <a:ext uri="{FF2B5EF4-FFF2-40B4-BE49-F238E27FC236}">
                  <a16:creationId xmlns:a16="http://schemas.microsoft.com/office/drawing/2014/main" id="{9A9B5568-85DA-21BB-C6C8-D45ABA6AB567}"/>
                </a:ext>
              </a:extLst>
            </p:cNvPr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8;p43">
              <a:extLst>
                <a:ext uri="{FF2B5EF4-FFF2-40B4-BE49-F238E27FC236}">
                  <a16:creationId xmlns:a16="http://schemas.microsoft.com/office/drawing/2014/main" id="{D3E66E2B-B130-F37D-5B6A-0FA08B10B948}"/>
                </a:ext>
              </a:extLst>
            </p:cNvPr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952;p43">
            <a:extLst>
              <a:ext uri="{FF2B5EF4-FFF2-40B4-BE49-F238E27FC236}">
                <a16:creationId xmlns:a16="http://schemas.microsoft.com/office/drawing/2014/main" id="{6608E68C-DC6C-A432-A956-0B03AD2B8BE1}"/>
              </a:ext>
            </a:extLst>
          </p:cNvPr>
          <p:cNvGrpSpPr/>
          <p:nvPr/>
        </p:nvGrpSpPr>
        <p:grpSpPr>
          <a:xfrm>
            <a:off x="2138239" y="127833"/>
            <a:ext cx="4993240" cy="4868944"/>
            <a:chOff x="512325" y="830600"/>
            <a:chExt cx="3590193" cy="3500823"/>
          </a:xfrm>
        </p:grpSpPr>
        <p:sp>
          <p:nvSpPr>
            <p:cNvPr id="24" name="Google Shape;953;p43">
              <a:extLst>
                <a:ext uri="{FF2B5EF4-FFF2-40B4-BE49-F238E27FC236}">
                  <a16:creationId xmlns:a16="http://schemas.microsoft.com/office/drawing/2014/main" id="{0441BC17-BD10-699A-9BBA-CC0324A1167C}"/>
                </a:ext>
              </a:extLst>
            </p:cNvPr>
            <p:cNvSpPr/>
            <p:nvPr/>
          </p:nvSpPr>
          <p:spPr>
            <a:xfrm>
              <a:off x="512325" y="830600"/>
              <a:ext cx="3517288" cy="3500823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54;p43">
              <a:extLst>
                <a:ext uri="{FF2B5EF4-FFF2-40B4-BE49-F238E27FC236}">
                  <a16:creationId xmlns:a16="http://schemas.microsoft.com/office/drawing/2014/main" id="{06718706-5A80-44D9-297C-1FD640F89C32}"/>
                </a:ext>
              </a:extLst>
            </p:cNvPr>
            <p:cNvSpPr/>
            <p:nvPr/>
          </p:nvSpPr>
          <p:spPr>
            <a:xfrm>
              <a:off x="2555219" y="10766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5;p43">
              <a:extLst>
                <a:ext uri="{FF2B5EF4-FFF2-40B4-BE49-F238E27FC236}">
                  <a16:creationId xmlns:a16="http://schemas.microsoft.com/office/drawing/2014/main" id="{90191AC6-4179-1BFB-48FF-AD3A122E216C}"/>
                </a:ext>
              </a:extLst>
            </p:cNvPr>
            <p:cNvSpPr/>
            <p:nvPr/>
          </p:nvSpPr>
          <p:spPr>
            <a:xfrm>
              <a:off x="1422958" y="14631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6;p43">
              <a:extLst>
                <a:ext uri="{FF2B5EF4-FFF2-40B4-BE49-F238E27FC236}">
                  <a16:creationId xmlns:a16="http://schemas.microsoft.com/office/drawing/2014/main" id="{0881DCF4-DB58-81DC-2437-24ED10AFB52A}"/>
                </a:ext>
              </a:extLst>
            </p:cNvPr>
            <p:cNvSpPr/>
            <p:nvPr/>
          </p:nvSpPr>
          <p:spPr>
            <a:xfrm>
              <a:off x="3254026" y="3784204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957;p43">
              <a:extLst>
                <a:ext uri="{FF2B5EF4-FFF2-40B4-BE49-F238E27FC236}">
                  <a16:creationId xmlns:a16="http://schemas.microsoft.com/office/drawing/2014/main" id="{CE95468B-845E-AD84-8BA0-A0E1BB206135}"/>
                </a:ext>
              </a:extLst>
            </p:cNvPr>
            <p:cNvGrpSpPr/>
            <p:nvPr/>
          </p:nvGrpSpPr>
          <p:grpSpPr>
            <a:xfrm>
              <a:off x="3605633" y="1743756"/>
              <a:ext cx="496885" cy="440904"/>
              <a:chOff x="3767558" y="2211969"/>
              <a:chExt cx="496885" cy="440904"/>
            </a:xfrm>
          </p:grpSpPr>
          <p:sp>
            <p:nvSpPr>
              <p:cNvPr id="32" name="Google Shape;958;p43">
                <a:extLst>
                  <a:ext uri="{FF2B5EF4-FFF2-40B4-BE49-F238E27FC236}">
                    <a16:creationId xmlns:a16="http://schemas.microsoft.com/office/drawing/2014/main" id="{A4197274-2B62-3ABE-E86F-2522C3066AEA}"/>
                  </a:ext>
                </a:extLst>
              </p:cNvPr>
              <p:cNvSpPr/>
              <p:nvPr/>
            </p:nvSpPr>
            <p:spPr>
              <a:xfrm>
                <a:off x="3767558" y="2211969"/>
                <a:ext cx="496885" cy="440904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59;p43">
                <a:extLst>
                  <a:ext uri="{FF2B5EF4-FFF2-40B4-BE49-F238E27FC236}">
                    <a16:creationId xmlns:a16="http://schemas.microsoft.com/office/drawing/2014/main" id="{EB347606-213C-C1EE-EF69-E6D2F068944A}"/>
                  </a:ext>
                </a:extLst>
              </p:cNvPr>
              <p:cNvSpPr/>
              <p:nvPr/>
            </p:nvSpPr>
            <p:spPr>
              <a:xfrm>
                <a:off x="3953814" y="2252310"/>
                <a:ext cx="249518" cy="335240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960;p43">
              <a:extLst>
                <a:ext uri="{FF2B5EF4-FFF2-40B4-BE49-F238E27FC236}">
                  <a16:creationId xmlns:a16="http://schemas.microsoft.com/office/drawing/2014/main" id="{0311EB4E-7E07-ADCB-93B4-7EC28DFB5A09}"/>
                </a:ext>
              </a:extLst>
            </p:cNvPr>
            <p:cNvGrpSpPr/>
            <p:nvPr/>
          </p:nvGrpSpPr>
          <p:grpSpPr>
            <a:xfrm>
              <a:off x="810155" y="1990060"/>
              <a:ext cx="383802" cy="340633"/>
              <a:chOff x="838430" y="1609060"/>
              <a:chExt cx="383802" cy="340633"/>
            </a:xfrm>
          </p:grpSpPr>
          <p:sp>
            <p:nvSpPr>
              <p:cNvPr id="30" name="Google Shape;961;p43">
                <a:extLst>
                  <a:ext uri="{FF2B5EF4-FFF2-40B4-BE49-F238E27FC236}">
                    <a16:creationId xmlns:a16="http://schemas.microsoft.com/office/drawing/2014/main" id="{0B6062EF-0A54-519D-C176-AB2A6EBB8998}"/>
                  </a:ext>
                </a:extLst>
              </p:cNvPr>
              <p:cNvSpPr/>
              <p:nvPr/>
            </p:nvSpPr>
            <p:spPr>
              <a:xfrm>
                <a:off x="838430" y="1609060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2;p43">
                <a:extLst>
                  <a:ext uri="{FF2B5EF4-FFF2-40B4-BE49-F238E27FC236}">
                    <a16:creationId xmlns:a16="http://schemas.microsoft.com/office/drawing/2014/main" id="{4B7DF31E-35D5-A22D-C2AA-397D8D516180}"/>
                  </a:ext>
                </a:extLst>
              </p:cNvPr>
              <p:cNvSpPr/>
              <p:nvPr/>
            </p:nvSpPr>
            <p:spPr>
              <a:xfrm>
                <a:off x="980659" y="1640245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91E9C9-6F47-FC69-AEBD-B157D7E0E9E1}"/>
              </a:ext>
            </a:extLst>
          </p:cNvPr>
          <p:cNvSpPr/>
          <p:nvPr/>
        </p:nvSpPr>
        <p:spPr>
          <a:xfrm>
            <a:off x="310101" y="269847"/>
            <a:ext cx="8523797" cy="460380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2CDEC1B-3C32-2498-5404-A090E9D19D76}"/>
              </a:ext>
            </a:extLst>
          </p:cNvPr>
          <p:cNvSpPr/>
          <p:nvPr/>
        </p:nvSpPr>
        <p:spPr>
          <a:xfrm>
            <a:off x="1286541" y="1730507"/>
            <a:ext cx="1524340" cy="1524340"/>
          </a:xfrm>
          <a:prstGeom prst="ellipse">
            <a:avLst/>
          </a:prstGeom>
          <a:solidFill>
            <a:srgbClr val="85C9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3" name="Google Shape;503;p33"/>
          <p:cNvSpPr/>
          <p:nvPr/>
        </p:nvSpPr>
        <p:spPr>
          <a:xfrm>
            <a:off x="1715740" y="913843"/>
            <a:ext cx="126874" cy="126874"/>
          </a:xfrm>
          <a:custGeom>
            <a:avLst/>
            <a:gdLst/>
            <a:ahLst/>
            <a:cxnLst/>
            <a:rect l="l" t="t" r="r" b="b"/>
            <a:pathLst>
              <a:path w="5346" h="5346" extrusionOk="0">
                <a:moveTo>
                  <a:pt x="1920" y="1"/>
                </a:moveTo>
                <a:lnTo>
                  <a:pt x="1920" y="1921"/>
                </a:lnTo>
                <a:lnTo>
                  <a:pt x="1" y="1921"/>
                </a:lnTo>
                <a:lnTo>
                  <a:pt x="1" y="3426"/>
                </a:lnTo>
                <a:lnTo>
                  <a:pt x="1920" y="3426"/>
                </a:lnTo>
                <a:lnTo>
                  <a:pt x="1920" y="5345"/>
                </a:lnTo>
                <a:lnTo>
                  <a:pt x="3425" y="5345"/>
                </a:lnTo>
                <a:lnTo>
                  <a:pt x="3425" y="3426"/>
                </a:lnTo>
                <a:lnTo>
                  <a:pt x="5345" y="3426"/>
                </a:lnTo>
                <a:lnTo>
                  <a:pt x="5345" y="1921"/>
                </a:lnTo>
                <a:lnTo>
                  <a:pt x="3425" y="1921"/>
                </a:lnTo>
                <a:lnTo>
                  <a:pt x="34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EF49B-E95E-2D13-DC4F-5109CCE87A46}"/>
              </a:ext>
            </a:extLst>
          </p:cNvPr>
          <p:cNvSpPr txBox="1"/>
          <p:nvPr/>
        </p:nvSpPr>
        <p:spPr>
          <a:xfrm>
            <a:off x="3107852" y="1737218"/>
            <a:ext cx="5339461" cy="1784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>
              <a:lnSpc>
                <a:spcPct val="150000"/>
              </a:lnSpc>
            </a:pPr>
            <a:r>
              <a:rPr lang="ko-KR" altLang="en-US" sz="2800" dirty="0">
                <a:solidFill>
                  <a:srgbClr val="1B4A4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 설정</a:t>
            </a:r>
          </a:p>
          <a:p>
            <a:pPr marL="4381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solidFill>
                  <a:srgbClr val="1B4A4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백신의 부정적인 인식이 언론의 영향을 받는다</a:t>
            </a:r>
            <a:r>
              <a:rPr lang="en-US" altLang="ko-KR" dirty="0">
                <a:solidFill>
                  <a:srgbClr val="1B4A4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438150" indent="-285750">
              <a:buFontTx/>
              <a:buChar char="-"/>
            </a:pPr>
            <a:r>
              <a:rPr lang="ko-KR" altLang="en-US" dirty="0">
                <a:solidFill>
                  <a:srgbClr val="1B4A4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백신 종류별 부정적 영향을 받는 정보에 차이가 있다</a:t>
            </a:r>
            <a:r>
              <a:rPr lang="en-US" altLang="ko-KR" dirty="0">
                <a:solidFill>
                  <a:srgbClr val="1B4A4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4381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1B4A4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AAC90A-2372-9004-7C28-CAC414939229}"/>
              </a:ext>
            </a:extLst>
          </p:cNvPr>
          <p:cNvCxnSpPr>
            <a:cxnSpLocks/>
          </p:cNvCxnSpPr>
          <p:nvPr/>
        </p:nvCxnSpPr>
        <p:spPr>
          <a:xfrm>
            <a:off x="3270855" y="2492677"/>
            <a:ext cx="4568024" cy="0"/>
          </a:xfrm>
          <a:prstGeom prst="line">
            <a:avLst/>
          </a:prstGeom>
          <a:ln w="22225">
            <a:solidFill>
              <a:srgbClr val="72A9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119E5DE4-937D-FB68-D5D6-6897B097BAD5}"/>
              </a:ext>
            </a:extLst>
          </p:cNvPr>
          <p:cNvSpPr/>
          <p:nvPr/>
        </p:nvSpPr>
        <p:spPr>
          <a:xfrm>
            <a:off x="1286541" y="1523979"/>
            <a:ext cx="292700" cy="2927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더하기 기호 34">
            <a:extLst>
              <a:ext uri="{FF2B5EF4-FFF2-40B4-BE49-F238E27FC236}">
                <a16:creationId xmlns:a16="http://schemas.microsoft.com/office/drawing/2014/main" id="{704ABCA7-0F1B-EB0D-535E-DFD7E0352805}"/>
              </a:ext>
            </a:extLst>
          </p:cNvPr>
          <p:cNvSpPr/>
          <p:nvPr/>
        </p:nvSpPr>
        <p:spPr>
          <a:xfrm>
            <a:off x="2614716" y="3137488"/>
            <a:ext cx="195351" cy="195351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500;p33">
            <a:extLst>
              <a:ext uri="{FF2B5EF4-FFF2-40B4-BE49-F238E27FC236}">
                <a16:creationId xmlns:a16="http://schemas.microsoft.com/office/drawing/2014/main" id="{89D62AFD-5366-26B0-C330-E703805C41B9}"/>
              </a:ext>
            </a:extLst>
          </p:cNvPr>
          <p:cNvSpPr txBox="1">
            <a:spLocks/>
          </p:cNvSpPr>
          <p:nvPr/>
        </p:nvSpPr>
        <p:spPr>
          <a:xfrm>
            <a:off x="1246688" y="1871384"/>
            <a:ext cx="16226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sz="3000" b="1" i="0" u="none" strike="noStrike" cap="none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en-US" sz="2800" dirty="0">
                <a:solidFill>
                  <a:srgbClr val="182A3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</a:t>
            </a:r>
            <a:br>
              <a:rPr lang="en-US" sz="3200" dirty="0">
                <a:solidFill>
                  <a:srgbClr val="182A3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sz="4400" dirty="0">
                <a:solidFill>
                  <a:srgbClr val="182A3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en-US" sz="6000" dirty="0">
              <a:solidFill>
                <a:srgbClr val="182A3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62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7383D1-DB75-C876-C265-9BEDD27AC545}"/>
              </a:ext>
            </a:extLst>
          </p:cNvPr>
          <p:cNvSpPr/>
          <p:nvPr/>
        </p:nvSpPr>
        <p:spPr>
          <a:xfrm>
            <a:off x="0" y="0"/>
            <a:ext cx="9240253" cy="51435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61" name="Google Shape;5661;p50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가설</a:t>
            </a:r>
            <a:r>
              <a:rPr lang="en" altLang="ko-KR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dirty="0"/>
          </a:p>
        </p:txBody>
      </p:sp>
      <p:sp>
        <p:nvSpPr>
          <p:cNvPr id="5662" name="Google Shape;5662;p50"/>
          <p:cNvSpPr txBox="1"/>
          <p:nvPr/>
        </p:nvSpPr>
        <p:spPr>
          <a:xfrm flipH="1">
            <a:off x="2101875" y="1133475"/>
            <a:ext cx="6327600" cy="5760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백신의 부정적인 인식이 언론의 영향을 받는다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5663" name="Google Shape;5663;p50"/>
          <p:cNvSpPr txBox="1"/>
          <p:nvPr/>
        </p:nvSpPr>
        <p:spPr>
          <a:xfrm flipH="1">
            <a:off x="2101875" y="1704975"/>
            <a:ext cx="6327600" cy="1018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현재 한국의 코로나 백신의 </a:t>
            </a:r>
            <a:r>
              <a:rPr lang="ko-KR" altLang="en-US" sz="1200" dirty="0" err="1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접종률은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2023.05.26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 기준 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1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차 </a:t>
            </a:r>
            <a:r>
              <a:rPr lang="ko-KR" altLang="en-US" sz="1200" dirty="0" err="1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접종자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 비율은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86.37%(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누적 총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44,755,251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건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), 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접종 </a:t>
            </a:r>
            <a:r>
              <a:rPr lang="ko-KR" altLang="en-US" sz="1200" dirty="0" err="1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완료자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(2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차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) 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비율은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85.57%(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누적 총 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44,336,855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건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)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이다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. </a:t>
            </a:r>
            <a:r>
              <a:rPr lang="ko-KR" altLang="en-US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그럼에도 백신의 신뢰도가 낮은 이유는 무엇일지 고민하다가 해당 가설을 설정하게 되었다</a:t>
            </a:r>
            <a:r>
              <a:rPr lang="en-US" altLang="ko-KR" sz="12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.</a:t>
            </a:r>
            <a:endParaRPr sz="1200" dirty="0">
              <a:solidFill>
                <a:schemeClr val="accent4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Roboto Condensed"/>
              <a:sym typeface="Roboto Condensed"/>
            </a:endParaRPr>
          </a:p>
        </p:txBody>
      </p:sp>
      <p:sp>
        <p:nvSpPr>
          <p:cNvPr id="5664" name="Google Shape;5664;p50"/>
          <p:cNvSpPr txBox="1"/>
          <p:nvPr/>
        </p:nvSpPr>
        <p:spPr>
          <a:xfrm flipH="1">
            <a:off x="2103375" y="3012700"/>
            <a:ext cx="6327600" cy="5727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r>
              <a:rPr lang="ko-KR" altLang="en-US" sz="1600" b="1" dirty="0">
                <a:solidFill>
                  <a:schemeClr val="bg1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legreya Sans SC"/>
                <a:sym typeface="Alegreya Sans SC"/>
              </a:rPr>
              <a:t>코로나 백신 종류별 부정적 영향을 받는 정보에 차이가 있다</a:t>
            </a:r>
            <a:r>
              <a:rPr lang="en-US" altLang="ko-KR" sz="1600" b="1" dirty="0">
                <a:solidFill>
                  <a:schemeClr val="bg1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legreya Sans SC"/>
                <a:sym typeface="Alegreya Sans SC"/>
              </a:rPr>
              <a:t>.</a:t>
            </a:r>
            <a:endParaRPr lang="ko-KR" altLang="en-US" sz="1600" b="1" dirty="0">
              <a:solidFill>
                <a:schemeClr val="bg1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legreya Sans SC"/>
              <a:sym typeface="Alegreya Sans SC"/>
            </a:endParaRPr>
          </a:p>
        </p:txBody>
      </p:sp>
      <p:sp>
        <p:nvSpPr>
          <p:cNvPr id="5665" name="Google Shape;5665;p50"/>
          <p:cNvSpPr txBox="1"/>
          <p:nvPr/>
        </p:nvSpPr>
        <p:spPr>
          <a:xfrm flipH="1">
            <a:off x="2103375" y="3589000"/>
            <a:ext cx="6327600" cy="1014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91425" rIns="16457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코로나 백신을 종류 별로 비교 분석하면서 백신 간의 차이점을 알 수 있지 </a:t>
            </a:r>
            <a:r>
              <a:rPr lang="ko-KR" altLang="en-US" sz="1600" dirty="0" err="1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않을까에</a:t>
            </a:r>
            <a:r>
              <a:rPr lang="ko-KR" altLang="en-US" sz="1600" dirty="0">
                <a:solidFill>
                  <a:schemeClr val="accent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Roboto Condensed"/>
                <a:sym typeface="Roboto Condensed"/>
              </a:rPr>
              <a:t> 대해 논의하며 해당 가설을 설정하게 되었다</a:t>
            </a:r>
            <a:endParaRPr sz="1600" dirty="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66" name="Google Shape;5666;p50"/>
          <p:cNvSpPr/>
          <p:nvPr/>
        </p:nvSpPr>
        <p:spPr>
          <a:xfrm flipH="1">
            <a:off x="712875" y="1133475"/>
            <a:ext cx="1392000" cy="1591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7" name="Google Shape;5667;p50"/>
          <p:cNvSpPr/>
          <p:nvPr/>
        </p:nvSpPr>
        <p:spPr>
          <a:xfrm flipH="1">
            <a:off x="712875" y="3012700"/>
            <a:ext cx="1392000" cy="1591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6" name="Google Shape;5676;p50"/>
          <p:cNvSpPr/>
          <p:nvPr/>
        </p:nvSpPr>
        <p:spPr>
          <a:xfrm>
            <a:off x="1702005" y="2291879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BED16-E437-5C1A-6463-A146907F2272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가설 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F7512FC-3360-3DE1-185C-FB28DBA85382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E663AD2A-34F5-C2F4-9B2D-F3E1C1D38A32}"/>
              </a:ext>
            </a:extLst>
          </p:cNvPr>
          <p:cNvSpPr/>
          <p:nvPr/>
        </p:nvSpPr>
        <p:spPr>
          <a:xfrm>
            <a:off x="980965" y="1486594"/>
            <a:ext cx="855820" cy="855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Google Shape;5676;p50">
            <a:extLst>
              <a:ext uri="{FF2B5EF4-FFF2-40B4-BE49-F238E27FC236}">
                <a16:creationId xmlns:a16="http://schemas.microsoft.com/office/drawing/2014/main" id="{EDF05492-956B-4A00-1DF7-92D1F47C5E68}"/>
              </a:ext>
            </a:extLst>
          </p:cNvPr>
          <p:cNvSpPr/>
          <p:nvPr/>
        </p:nvSpPr>
        <p:spPr>
          <a:xfrm>
            <a:off x="918072" y="1357966"/>
            <a:ext cx="221285" cy="221822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676;p50">
            <a:extLst>
              <a:ext uri="{FF2B5EF4-FFF2-40B4-BE49-F238E27FC236}">
                <a16:creationId xmlns:a16="http://schemas.microsoft.com/office/drawing/2014/main" id="{27BE00C8-A13F-686B-E0A5-0A926AE13908}"/>
              </a:ext>
            </a:extLst>
          </p:cNvPr>
          <p:cNvSpPr/>
          <p:nvPr/>
        </p:nvSpPr>
        <p:spPr>
          <a:xfrm>
            <a:off x="1028714" y="4218232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6FD557C-910B-5042-78C6-75C73F615BD7}"/>
              </a:ext>
            </a:extLst>
          </p:cNvPr>
          <p:cNvSpPr/>
          <p:nvPr/>
        </p:nvSpPr>
        <p:spPr>
          <a:xfrm>
            <a:off x="980965" y="3382066"/>
            <a:ext cx="855820" cy="8558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Google Shape;5676;p50">
            <a:extLst>
              <a:ext uri="{FF2B5EF4-FFF2-40B4-BE49-F238E27FC236}">
                <a16:creationId xmlns:a16="http://schemas.microsoft.com/office/drawing/2014/main" id="{43309417-0F95-EF6F-6E30-D44FF4DF84ED}"/>
              </a:ext>
            </a:extLst>
          </p:cNvPr>
          <p:cNvSpPr/>
          <p:nvPr/>
        </p:nvSpPr>
        <p:spPr>
          <a:xfrm>
            <a:off x="1702005" y="3271155"/>
            <a:ext cx="221285" cy="221822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8000F-27C7-AFEA-23A5-6C936D304DD4}"/>
              </a:ext>
            </a:extLst>
          </p:cNvPr>
          <p:cNvSpPr/>
          <p:nvPr/>
        </p:nvSpPr>
        <p:spPr>
          <a:xfrm>
            <a:off x="522514" y="909503"/>
            <a:ext cx="8205850" cy="1995638"/>
          </a:xfrm>
          <a:prstGeom prst="rect">
            <a:avLst/>
          </a:prstGeom>
          <a:noFill/>
          <a:ln w="44450">
            <a:solidFill>
              <a:srgbClr val="E3393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1CCC8E-AED5-D58E-E1EA-E63F887D83CC}"/>
              </a:ext>
            </a:extLst>
          </p:cNvPr>
          <p:cNvSpPr txBox="1"/>
          <p:nvPr/>
        </p:nvSpPr>
        <p:spPr>
          <a:xfrm>
            <a:off x="143121" y="137530"/>
            <a:ext cx="42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가설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F2997E-AE9B-CC85-68A2-B8566217D04F}"/>
              </a:ext>
            </a:extLst>
          </p:cNvPr>
          <p:cNvCxnSpPr/>
          <p:nvPr/>
        </p:nvCxnSpPr>
        <p:spPr>
          <a:xfrm>
            <a:off x="143121" y="137530"/>
            <a:ext cx="0" cy="338554"/>
          </a:xfrm>
          <a:prstGeom prst="line">
            <a:avLst/>
          </a:prstGeom>
          <a:ln w="31750">
            <a:solidFill>
              <a:srgbClr val="182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4CAD89C-C786-A4B3-9156-84AE1D15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43" y="1140838"/>
            <a:ext cx="5192973" cy="224209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ACB0A2-6DCD-2053-8EFA-70A2BB8E3F25}"/>
              </a:ext>
            </a:extLst>
          </p:cNvPr>
          <p:cNvSpPr txBox="1"/>
          <p:nvPr/>
        </p:nvSpPr>
        <p:spPr>
          <a:xfrm>
            <a:off x="498143" y="608406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반응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2269E9-778C-65E8-7B3B-A0FADDBBE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85" y="1562669"/>
            <a:ext cx="5122282" cy="3107227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74B66D-11D5-D8ED-160B-8400B3C57CA2}"/>
              </a:ext>
            </a:extLst>
          </p:cNvPr>
          <p:cNvSpPr txBox="1"/>
          <p:nvPr/>
        </p:nvSpPr>
        <p:spPr>
          <a:xfrm>
            <a:off x="6324405" y="1750213"/>
            <a:ext cx="2834934" cy="152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sz="16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6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한글 외 모든 단어 삭제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불용어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삭제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특수 문자 삭제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C793FD-FC32-CA59-3402-179BF17C206C}"/>
              </a:ext>
            </a:extLst>
          </p:cNvPr>
          <p:cNvSpPr/>
          <p:nvPr/>
        </p:nvSpPr>
        <p:spPr>
          <a:xfrm>
            <a:off x="-48127" y="0"/>
            <a:ext cx="9240253" cy="5143500"/>
          </a:xfrm>
          <a:prstGeom prst="rect">
            <a:avLst/>
          </a:prstGeom>
          <a:solidFill>
            <a:schemeClr val="bg1">
              <a:lumMod val="1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AEE684-4FDA-1B52-0EA2-0C2BE9832E41}"/>
              </a:ext>
            </a:extLst>
          </p:cNvPr>
          <p:cNvSpPr/>
          <p:nvPr/>
        </p:nvSpPr>
        <p:spPr>
          <a:xfrm>
            <a:off x="1647825" y="1858803"/>
            <a:ext cx="3695700" cy="339440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[‘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</a:t>
            </a:r>
            <a:r>
              <a:rPr lang="en-US" altLang="ko-KR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마침내</a:t>
            </a:r>
            <a:r>
              <a:rPr lang="en-US" altLang="ko-KR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</a:t>
            </a:r>
            <a:r>
              <a:rPr lang="en-US" altLang="ko-KR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19’, ‘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백신</a:t>
            </a:r>
            <a:r>
              <a:rPr lang="en-US" altLang="ko-KR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접종</a:t>
            </a:r>
            <a:r>
              <a:rPr lang="en-US" altLang="ko-KR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이제</a:t>
            </a:r>
            <a:r>
              <a:rPr lang="en-US" altLang="ko-KR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’. ‘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</a:t>
            </a:r>
            <a:r>
              <a:rPr lang="en-US" altLang="ko-KR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</a:t>
            </a:r>
            <a:r>
              <a:rPr lang="en-US" altLang="ko-KR" sz="1100" dirty="0">
                <a:solidFill>
                  <a:schemeClr val="bg1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‘…]</a:t>
            </a:r>
            <a:endParaRPr lang="ko-KR" altLang="en-US" sz="1100" dirty="0">
              <a:solidFill>
                <a:schemeClr val="bg1">
                  <a:lumMod val="1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17F51A-5100-C380-98C8-BC62F41D1669}"/>
              </a:ext>
            </a:extLst>
          </p:cNvPr>
          <p:cNvSpPr/>
          <p:nvPr/>
        </p:nvSpPr>
        <p:spPr>
          <a:xfrm>
            <a:off x="1901733" y="2671847"/>
            <a:ext cx="3570380" cy="108364"/>
          </a:xfrm>
          <a:prstGeom prst="rect">
            <a:avLst/>
          </a:prstGeom>
          <a:noFill/>
          <a:ln>
            <a:solidFill>
              <a:srgbClr val="D98A2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11D959-AC47-B754-D919-5969D116C209}"/>
              </a:ext>
            </a:extLst>
          </p:cNvPr>
          <p:cNvCxnSpPr>
            <a:cxnSpLocks/>
          </p:cNvCxnSpPr>
          <p:nvPr/>
        </p:nvCxnSpPr>
        <p:spPr>
          <a:xfrm>
            <a:off x="1654083" y="2249457"/>
            <a:ext cx="188432" cy="370617"/>
          </a:xfrm>
          <a:prstGeom prst="line">
            <a:avLst/>
          </a:prstGeom>
          <a:ln>
            <a:solidFill>
              <a:srgbClr val="D98A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07506C2-EE1D-3075-B460-3F710773241B}"/>
              </a:ext>
            </a:extLst>
          </p:cNvPr>
          <p:cNvCxnSpPr>
            <a:cxnSpLocks/>
          </p:cNvCxnSpPr>
          <p:nvPr/>
        </p:nvCxnSpPr>
        <p:spPr>
          <a:xfrm>
            <a:off x="5343525" y="2261884"/>
            <a:ext cx="73827" cy="320678"/>
          </a:xfrm>
          <a:prstGeom prst="line">
            <a:avLst/>
          </a:prstGeom>
          <a:ln>
            <a:solidFill>
              <a:srgbClr val="D98A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0E98BB-4D64-0278-5528-EF7A72D2DE15}"/>
              </a:ext>
            </a:extLst>
          </p:cNvPr>
          <p:cNvSpPr/>
          <p:nvPr/>
        </p:nvSpPr>
        <p:spPr>
          <a:xfrm>
            <a:off x="1979873" y="3409161"/>
            <a:ext cx="4770783" cy="703501"/>
          </a:xfrm>
          <a:prstGeom prst="rect">
            <a:avLst/>
          </a:prstGeom>
          <a:solidFill>
            <a:srgbClr val="1B4A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불필요한 정보 제거</a:t>
            </a:r>
          </a:p>
        </p:txBody>
      </p:sp>
    </p:spTree>
    <p:extLst>
      <p:ext uri="{BB962C8B-B14F-4D97-AF65-F5344CB8AC3E}">
        <p14:creationId xmlns:p14="http://schemas.microsoft.com/office/powerpoint/2010/main" val="40042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7" grpId="0" animBg="1"/>
      <p:bldP spid="10" grpId="0" animBg="1"/>
      <p:bldP spid="18" grpId="0" animBg="1"/>
    </p:bldLst>
  </p:timing>
</p:sld>
</file>

<file path=ppt/theme/theme1.xml><?xml version="1.0" encoding="utf-8"?>
<a:theme xmlns:a="http://schemas.openxmlformats.org/drawingml/2006/main" name="COVID-19 Vaccine Breakthrough by Slidesgo">
  <a:themeElements>
    <a:clrScheme name="Simple Light">
      <a:dk1>
        <a:srgbClr val="FFFFFF"/>
      </a:dk1>
      <a:lt1>
        <a:srgbClr val="EFEFEF"/>
      </a:lt1>
      <a:dk2>
        <a:srgbClr val="F1D4BA"/>
      </a:dk2>
      <a:lt2>
        <a:srgbClr val="DFC4AC"/>
      </a:lt2>
      <a:accent1>
        <a:srgbClr val="85C9D1"/>
      </a:accent1>
      <a:accent2>
        <a:srgbClr val="72A9B0"/>
      </a:accent2>
      <a:accent3>
        <a:srgbClr val="5596AC"/>
      </a:accent3>
      <a:accent4>
        <a:srgbClr val="232E44"/>
      </a:accent4>
      <a:accent5>
        <a:srgbClr val="D98A23"/>
      </a:accent5>
      <a:accent6>
        <a:srgbClr val="342524"/>
      </a:accent6>
      <a:hlink>
        <a:srgbClr val="232E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994</Words>
  <Application>Microsoft Office PowerPoint</Application>
  <PresentationFormat>화면 슬라이드 쇼(16:9)</PresentationFormat>
  <Paragraphs>191</Paragraphs>
  <Slides>36</Slides>
  <Notes>36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1" baseType="lpstr">
      <vt:lpstr>Alegreya Sans SC</vt:lpstr>
      <vt:lpstr>Anaheim</vt:lpstr>
      <vt:lpstr>Cabin</vt:lpstr>
      <vt:lpstr>D2Coding</vt:lpstr>
      <vt:lpstr>나눔스퀘어 ExtraBold</vt:lpstr>
      <vt:lpstr>나눔스퀘어 Light</vt:lpstr>
      <vt:lpstr>나눔스퀘어_ac</vt:lpstr>
      <vt:lpstr>나눔스퀘어_ac Bold</vt:lpstr>
      <vt:lpstr>나눔스퀘어_ac ExtraBold</vt:lpstr>
      <vt:lpstr>맑은 고딕</vt:lpstr>
      <vt:lpstr>Arial</vt:lpstr>
      <vt:lpstr>Roboto Condensed</vt:lpstr>
      <vt:lpstr>Roboto Condensed Light</vt:lpstr>
      <vt:lpstr>COVID-19 Vaccine Breakthrough by Slidesgo</vt:lpstr>
      <vt:lpstr>비트맵 이미지</vt:lpstr>
      <vt:lpstr>COVID 19 백신 별 반응 비교 분석</vt:lpstr>
      <vt:lpstr>CONTENTS</vt:lpstr>
      <vt:lpstr>PART 01</vt:lpstr>
      <vt:lpstr>PowerPoint 프레젠테이션</vt:lpstr>
      <vt:lpstr>PowerPoint 프레젠테이션</vt:lpstr>
      <vt:lpstr>PowerPoint 프레젠테이션</vt:lpstr>
      <vt:lpstr>PowerPoint 프레젠테이션</vt:lpstr>
      <vt:lpstr>가설 설정</vt:lpstr>
      <vt:lpstr>PowerPoint 프레젠테이션</vt:lpstr>
      <vt:lpstr>PowerPoint 프레젠테이션</vt:lpstr>
      <vt:lpstr>PowerPoint 프레젠테이션</vt:lpstr>
      <vt:lpstr>가설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37.9%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03</vt:lpstr>
      <vt:lpstr>PowerPoint 프레젠테이션</vt:lpstr>
      <vt:lpstr>PowerPoint 프레젠테이션</vt:lpstr>
      <vt:lpstr>PowerPoint 프레젠테이션</vt:lpstr>
      <vt:lpstr>QNA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19 백신 반응 비교 분석</dc:title>
  <dc:creator>tjoeun</dc:creator>
  <cp:lastModifiedBy>tjeoun</cp:lastModifiedBy>
  <cp:revision>63</cp:revision>
  <dcterms:modified xsi:type="dcterms:W3CDTF">2023-07-20T05:11:49Z</dcterms:modified>
  <cp:version/>
</cp:coreProperties>
</file>